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6" r:id="rId9"/>
    <p:sldId id="268" r:id="rId10"/>
    <p:sldId id="264" r:id="rId11"/>
    <p:sldId id="267" r:id="rId12"/>
    <p:sldId id="265" r:id="rId13"/>
  </p:sldIdLst>
  <p:sldSz cx="6858000" cy="9144000" type="screen4x3"/>
  <p:notesSz cx="7102475" cy="9388475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53" d="100"/>
          <a:sy n="53" d="100"/>
        </p:scale>
        <p:origin x="-2250" y="-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9F9F-22B7-4645-845A-0D4508B84A65}" type="datetimeFigureOut">
              <a:rPr lang="es-ES" smtClean="0"/>
              <a:pPr/>
              <a:t>08/03/2013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9E2DA-3518-4A52-9BE9-56F06DF115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9F9F-22B7-4645-845A-0D4508B84A65}" type="datetimeFigureOut">
              <a:rPr lang="es-ES" smtClean="0"/>
              <a:pPr/>
              <a:t>08/03/2013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9E2DA-3518-4A52-9BE9-56F06DF115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6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9F9F-22B7-4645-845A-0D4508B84A65}" type="datetimeFigureOut">
              <a:rPr lang="es-ES" smtClean="0"/>
              <a:pPr/>
              <a:t>08/03/2013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9E2DA-3518-4A52-9BE9-56F06DF115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9F9F-22B7-4645-845A-0D4508B84A65}" type="datetimeFigureOut">
              <a:rPr lang="es-ES" smtClean="0"/>
              <a:pPr/>
              <a:t>08/03/2013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9E2DA-3518-4A52-9BE9-56F06DF115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9F9F-22B7-4645-845A-0D4508B84A65}" type="datetimeFigureOut">
              <a:rPr lang="es-ES" smtClean="0"/>
              <a:pPr/>
              <a:t>08/03/2013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9E2DA-3518-4A52-9BE9-56F06DF115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1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9F9F-22B7-4645-845A-0D4508B84A65}" type="datetimeFigureOut">
              <a:rPr lang="es-ES" smtClean="0"/>
              <a:pPr/>
              <a:t>08/03/2013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9E2DA-3518-4A52-9BE9-56F06DF115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9F9F-22B7-4645-845A-0D4508B84A65}" type="datetimeFigureOut">
              <a:rPr lang="es-ES" smtClean="0"/>
              <a:pPr/>
              <a:t>08/03/2013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9E2DA-3518-4A52-9BE9-56F06DF115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9F9F-22B7-4645-845A-0D4508B84A65}" type="datetimeFigureOut">
              <a:rPr lang="es-ES" smtClean="0"/>
              <a:pPr/>
              <a:t>08/03/2013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9E2DA-3518-4A52-9BE9-56F06DF115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9F9F-22B7-4645-845A-0D4508B84A65}" type="datetimeFigureOut">
              <a:rPr lang="es-ES" smtClean="0"/>
              <a:pPr/>
              <a:t>08/03/2013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9E2DA-3518-4A52-9BE9-56F06DF115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9F9F-22B7-4645-845A-0D4508B84A65}" type="datetimeFigureOut">
              <a:rPr lang="es-ES" smtClean="0"/>
              <a:pPr/>
              <a:t>08/03/2013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9E2DA-3518-4A52-9BE9-56F06DF115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9F9F-22B7-4645-845A-0D4508B84A65}" type="datetimeFigureOut">
              <a:rPr lang="es-ES" smtClean="0"/>
              <a:pPr/>
              <a:t>08/03/2013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9E2DA-3518-4A52-9BE9-56F06DF115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69F9F-22B7-4645-845A-0D4508B84A65}" type="datetimeFigureOut">
              <a:rPr lang="es-ES" smtClean="0"/>
              <a:pPr/>
              <a:t>08/03/2013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9E2DA-3518-4A52-9BE9-56F06DF115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21 Grupo"/>
          <p:cNvGrpSpPr/>
          <p:nvPr/>
        </p:nvGrpSpPr>
        <p:grpSpPr>
          <a:xfrm>
            <a:off x="188639" y="482948"/>
            <a:ext cx="6669361" cy="7255663"/>
            <a:chOff x="188639" y="482948"/>
            <a:chExt cx="6669361" cy="7255663"/>
          </a:xfrm>
        </p:grpSpPr>
        <p:pic>
          <p:nvPicPr>
            <p:cNvPr id="1026" name="Picture 2" descr="C:\Users\Martin Meza\Pictures\Publicaciones\AquiObroDios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8639" y="482948"/>
              <a:ext cx="2697757" cy="2648891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1027" name="Picture 3" descr="C:\Users\Martin Meza\Pictures\Publicaciones\ComoRayosDeSol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68960" y="482949"/>
              <a:ext cx="1854708" cy="2652642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1028" name="Picture 4" descr="C:\Users\Martin Meza\Pictures\Publicaciones\ConflictoDeLosSiglos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085184" y="482948"/>
              <a:ext cx="1686098" cy="2679722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1029" name="Picture 5" descr="C:\Users\Martin Meza\Pictures\Publicaciones\ConsejosParaLosMaestros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60648" y="3995936"/>
              <a:ext cx="1988840" cy="292457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1030" name="Picture 6" descr="C:\Users\Martin Meza\Pictures\Publicaciones\ConsejosSobreMayordomia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492896" y="3995936"/>
              <a:ext cx="1988840" cy="2906405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1031" name="Picture 7" descr="C:\Users\Martin Meza\Pictures\Publicaciones\CristianoVictorioso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653136" y="3995936"/>
              <a:ext cx="1920665" cy="2817523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sp>
          <p:nvSpPr>
            <p:cNvPr id="14" name="13 CuadroTexto"/>
            <p:cNvSpPr txBox="1"/>
            <p:nvPr/>
          </p:nvSpPr>
          <p:spPr>
            <a:xfrm>
              <a:off x="692696" y="3131840"/>
              <a:ext cx="1872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110</a:t>
              </a:r>
            </a:p>
            <a:p>
              <a:r>
                <a:rPr lang="es-ES" b="1" dirty="0" smtClean="0"/>
                <a:t>Oferta Bs. 70</a:t>
              </a:r>
              <a:endParaRPr lang="es-ES" b="1" dirty="0"/>
            </a:p>
          </p:txBody>
        </p:sp>
        <p:sp>
          <p:nvSpPr>
            <p:cNvPr id="15" name="14 CuadroTexto"/>
            <p:cNvSpPr txBox="1"/>
            <p:nvPr/>
          </p:nvSpPr>
          <p:spPr>
            <a:xfrm>
              <a:off x="3140968" y="3205589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119</a:t>
              </a:r>
            </a:p>
            <a:p>
              <a:r>
                <a:rPr lang="es-ES" b="1" dirty="0" smtClean="0"/>
                <a:t>Oferta Bs. 50</a:t>
              </a:r>
              <a:endParaRPr lang="es-ES" b="1" dirty="0"/>
            </a:p>
          </p:txBody>
        </p:sp>
        <p:sp>
          <p:nvSpPr>
            <p:cNvPr id="16" name="15 CuadroTexto"/>
            <p:cNvSpPr txBox="1"/>
            <p:nvPr/>
          </p:nvSpPr>
          <p:spPr>
            <a:xfrm>
              <a:off x="5174432" y="3203848"/>
              <a:ext cx="16835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102</a:t>
              </a:r>
            </a:p>
            <a:p>
              <a:r>
                <a:rPr lang="es-ES" b="1" dirty="0" smtClean="0"/>
                <a:t>Oferta Bs. 90</a:t>
              </a:r>
              <a:endParaRPr lang="es-ES" b="1" dirty="0"/>
            </a:p>
          </p:txBody>
        </p:sp>
        <p:sp>
          <p:nvSpPr>
            <p:cNvPr id="17" name="16 CuadroTexto"/>
            <p:cNvSpPr txBox="1"/>
            <p:nvPr/>
          </p:nvSpPr>
          <p:spPr>
            <a:xfrm>
              <a:off x="404664" y="7092280"/>
              <a:ext cx="1584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90</a:t>
              </a:r>
            </a:p>
            <a:p>
              <a:r>
                <a:rPr lang="es-ES" b="1" dirty="0" smtClean="0"/>
                <a:t>Oferta Bs. 45</a:t>
              </a:r>
              <a:endParaRPr lang="es-ES" b="1" dirty="0"/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2636912" y="6948264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119</a:t>
              </a:r>
            </a:p>
            <a:p>
              <a:r>
                <a:rPr lang="es-ES" b="1" dirty="0" smtClean="0"/>
                <a:t>Oferta Bs. 45</a:t>
              </a:r>
              <a:endParaRPr lang="es-ES" b="1" dirty="0"/>
            </a:p>
          </p:txBody>
        </p:sp>
        <p:sp>
          <p:nvSpPr>
            <p:cNvPr id="19" name="18 CuadroTexto"/>
            <p:cNvSpPr txBox="1"/>
            <p:nvPr/>
          </p:nvSpPr>
          <p:spPr>
            <a:xfrm>
              <a:off x="4797152" y="6876256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137</a:t>
              </a:r>
            </a:p>
            <a:p>
              <a:r>
                <a:rPr lang="es-ES" b="1" dirty="0" smtClean="0"/>
                <a:t>Oferta Bs. 101</a:t>
              </a:r>
              <a:endParaRPr lang="es-ES" b="1" dirty="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:\Users\Martin Meza\Pictures\Publicaciones\EnEstoCreem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39" y="107504"/>
            <a:ext cx="2664297" cy="38378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122" name="Picture 2" descr="C:\Users\Martin Meza\Pictures\Publicaciones\GuiaProcedimientoAncian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0314" y="179512"/>
            <a:ext cx="1867038" cy="30243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123" name="Picture 3" descr="C:\Users\Martin Meza\Pictures\Publicaciones\ManualDeIglesi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648" y="5148064"/>
            <a:ext cx="2016224" cy="31565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124" name="Picture 4" descr="C:\Users\Martin Meza\Pictures\Publicaciones\MiguelPreguntaPorQu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3016" y="4211960"/>
            <a:ext cx="3042502" cy="40969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5 CuadroTexto"/>
          <p:cNvSpPr txBox="1"/>
          <p:nvPr/>
        </p:nvSpPr>
        <p:spPr>
          <a:xfrm>
            <a:off x="260648" y="4067944"/>
            <a:ext cx="1772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99</a:t>
            </a:r>
          </a:p>
          <a:p>
            <a:r>
              <a:rPr lang="es-ES" dirty="0" smtClean="0"/>
              <a:t>Oferta Bs. 75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4797152" y="3347864"/>
            <a:ext cx="1772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156</a:t>
            </a:r>
          </a:p>
          <a:p>
            <a:r>
              <a:rPr lang="es-ES" dirty="0" smtClean="0"/>
              <a:t>Oferta Bs. 90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288032" y="8388424"/>
            <a:ext cx="1772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156</a:t>
            </a:r>
          </a:p>
          <a:p>
            <a:r>
              <a:rPr lang="es-ES" dirty="0" smtClean="0"/>
              <a:t>Oferta Bs. 90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3816424" y="8388424"/>
            <a:ext cx="2492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180</a:t>
            </a:r>
          </a:p>
          <a:p>
            <a:r>
              <a:rPr lang="es-ES" dirty="0" smtClean="0"/>
              <a:t>Oferta Bs. 95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artin Meza\Pictures\Publicaciones\92 Tem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1" y="181253"/>
            <a:ext cx="2088231" cy="31464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" name="Picture 6" descr="C:\Users\Martin Meza\Pictures\Publicaciones\DecisionVit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3136" y="179512"/>
            <a:ext cx="1965239" cy="30303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" name="Picture 12" descr="C:\Users\Martin Meza\Pictures\Publicaciones\FEYObra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8640" y="5292080"/>
            <a:ext cx="1872208" cy="30299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" name="Picture 5" descr="C:\Users\Martin Meza\Pictures\Publicaciones\SeBuscaBuenPasto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5144" y="5364088"/>
            <a:ext cx="1946240" cy="30192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5 CuadroTexto"/>
          <p:cNvSpPr txBox="1"/>
          <p:nvPr/>
        </p:nvSpPr>
        <p:spPr>
          <a:xfrm>
            <a:off x="260649" y="3493621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56</a:t>
            </a:r>
          </a:p>
          <a:p>
            <a:r>
              <a:rPr lang="es-ES" dirty="0" smtClean="0"/>
              <a:t>Oferta Bs. 25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4725144" y="3419872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94</a:t>
            </a:r>
          </a:p>
          <a:p>
            <a:r>
              <a:rPr lang="es-ES" dirty="0" smtClean="0"/>
              <a:t>Oferta Bs. 25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260648" y="8425661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66</a:t>
            </a:r>
          </a:p>
          <a:p>
            <a:r>
              <a:rPr lang="es-ES" dirty="0" smtClean="0"/>
              <a:t>Oferta Bs. 15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4725144" y="8425661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60</a:t>
            </a:r>
          </a:p>
          <a:p>
            <a:r>
              <a:rPr lang="es-ES" dirty="0" smtClean="0"/>
              <a:t>Oferta Bs. 25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artin Meza\Pictures\Publicaciones\EnseñalesAAm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4938" y="179512"/>
            <a:ext cx="2440006" cy="37444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" name="Picture 5" descr="C:\Users\Martin Meza\Pictures\Publicaciones\CrearAm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9080" y="300462"/>
            <a:ext cx="2376264" cy="36234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099" name="Picture 3" descr="C:\Users\Martin Meza\Pictures\Publicaciones\ObedienciaFaci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592" y="4841180"/>
            <a:ext cx="2304344" cy="34752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" name="Picture 2" descr="C:\Users\Martin Meza\Pictures\Publicaciones\ConflictoSiglo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9120" y="4841180"/>
            <a:ext cx="2023071" cy="3240360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4077072" y="3997677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148</a:t>
            </a:r>
          </a:p>
          <a:p>
            <a:r>
              <a:rPr lang="es-ES" dirty="0" smtClean="0"/>
              <a:t>Oferta Bs. 110 con guía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476672" y="8390165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150</a:t>
            </a:r>
          </a:p>
          <a:p>
            <a:r>
              <a:rPr lang="es-ES" dirty="0" smtClean="0"/>
              <a:t>Oferta Bs. 110 con guía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701080" y="414833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130</a:t>
            </a:r>
          </a:p>
          <a:p>
            <a:r>
              <a:rPr lang="es-ES" dirty="0" smtClean="0"/>
              <a:t>Oferta Bs. 90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4509120" y="8172400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41</a:t>
            </a:r>
          </a:p>
          <a:p>
            <a:r>
              <a:rPr lang="es-ES" dirty="0" smtClean="0"/>
              <a:t>Oferta Bs. 15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14 Grupo"/>
          <p:cNvGrpSpPr/>
          <p:nvPr/>
        </p:nvGrpSpPr>
        <p:grpSpPr>
          <a:xfrm>
            <a:off x="0" y="383951"/>
            <a:ext cx="6753369" cy="7786708"/>
            <a:chOff x="0" y="383951"/>
            <a:chExt cx="6753369" cy="7786708"/>
          </a:xfrm>
        </p:grpSpPr>
        <p:pic>
          <p:nvPicPr>
            <p:cNvPr id="4" name="Picture 8" descr="C:\Users\Martin Meza\Pictures\Publicaciones\DejadQueBrilleVuestraLuz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355976"/>
              <a:ext cx="2063913" cy="3070176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5" name="Picture 9" descr="C:\Users\Martin Meza\Pictures\Publicaciones\DeseadoTodasLasGentes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48880" y="4355976"/>
              <a:ext cx="1944216" cy="3078116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7" name="Picture 2" descr="C:\Users\Martin Meza\Pictures\Publicaciones\ElDragonQueLlevamosPorDentro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6632" y="383951"/>
              <a:ext cx="2016224" cy="2963913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8" name="Picture 3" descr="C:\Users\Martin Meza\Pictures\Publicaciones\EncuentrosConJesus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53136" y="383951"/>
              <a:ext cx="2100233" cy="2946403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9" name="Picture 4" descr="C:\Users\Martin Meza\Pictures\Publicaciones\EsperanzaEnTiemposDeAngustia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528900" y="455959"/>
              <a:ext cx="1692188" cy="275167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sp>
          <p:nvSpPr>
            <p:cNvPr id="10" name="9 CuadroTexto"/>
            <p:cNvSpPr txBox="1"/>
            <p:nvPr/>
          </p:nvSpPr>
          <p:spPr>
            <a:xfrm>
              <a:off x="116632" y="3491880"/>
              <a:ext cx="1800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155</a:t>
              </a:r>
            </a:p>
            <a:p>
              <a:r>
                <a:rPr lang="es-ES" b="1" dirty="0" smtClean="0"/>
                <a:t>Oferta Bs.  115</a:t>
              </a:r>
              <a:endParaRPr lang="es-ES" b="1" dirty="0"/>
            </a:p>
          </p:txBody>
        </p:sp>
        <p:sp>
          <p:nvSpPr>
            <p:cNvPr id="11" name="10 CuadroTexto"/>
            <p:cNvSpPr txBox="1"/>
            <p:nvPr/>
          </p:nvSpPr>
          <p:spPr>
            <a:xfrm>
              <a:off x="2492896" y="3347864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104</a:t>
              </a:r>
            </a:p>
            <a:p>
              <a:r>
                <a:rPr lang="es-ES" b="1" dirty="0" smtClean="0"/>
                <a:t>Oferta Bs. 75</a:t>
              </a:r>
              <a:endParaRPr lang="es-ES" b="1" dirty="0"/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4653136" y="3419872"/>
              <a:ext cx="1584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119</a:t>
              </a:r>
            </a:p>
            <a:p>
              <a:r>
                <a:rPr lang="es-ES" b="1" dirty="0" smtClean="0"/>
                <a:t>Oferta Bs. 65</a:t>
              </a:r>
              <a:endParaRPr lang="es-ES" b="1" dirty="0"/>
            </a:p>
          </p:txBody>
        </p:sp>
        <p:sp>
          <p:nvSpPr>
            <p:cNvPr id="13" name="12 CuadroTexto"/>
            <p:cNvSpPr txBox="1"/>
            <p:nvPr/>
          </p:nvSpPr>
          <p:spPr>
            <a:xfrm>
              <a:off x="260648" y="7524328"/>
              <a:ext cx="1772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</a:t>
              </a:r>
              <a:r>
                <a:rPr lang="es-ES" b="1" dirty="0"/>
                <a:t>7</a:t>
              </a:r>
              <a:r>
                <a:rPr lang="es-ES" b="1" dirty="0" smtClean="0"/>
                <a:t>9</a:t>
              </a:r>
            </a:p>
            <a:p>
              <a:r>
                <a:rPr lang="es-ES" b="1" dirty="0" smtClean="0"/>
                <a:t>Oferta Bs. 50</a:t>
              </a:r>
              <a:endParaRPr lang="es-ES" b="1" dirty="0"/>
            </a:p>
          </p:txBody>
        </p:sp>
        <p:sp>
          <p:nvSpPr>
            <p:cNvPr id="14" name="13 CuadroTexto"/>
            <p:cNvSpPr txBox="1"/>
            <p:nvPr/>
          </p:nvSpPr>
          <p:spPr>
            <a:xfrm>
              <a:off x="2420888" y="7524328"/>
              <a:ext cx="1772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104</a:t>
              </a:r>
            </a:p>
            <a:p>
              <a:r>
                <a:rPr lang="es-ES" b="1" dirty="0" smtClean="0"/>
                <a:t>Oferta Bs. 80</a:t>
              </a:r>
              <a:endParaRPr lang="es-ES" b="1" dirty="0"/>
            </a:p>
          </p:txBody>
        </p:sp>
        <p:pic>
          <p:nvPicPr>
            <p:cNvPr id="5122" name="Picture 2" descr="C:\Users\Martin Meza\Pictures\Publicaciones\SiempreGozosos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437112" y="4355976"/>
              <a:ext cx="2183135" cy="309919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17" name="16 CuadroTexto"/>
            <p:cNvSpPr txBox="1"/>
            <p:nvPr/>
          </p:nvSpPr>
          <p:spPr>
            <a:xfrm>
              <a:off x="4725144" y="7524328"/>
              <a:ext cx="1772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95</a:t>
              </a:r>
            </a:p>
            <a:p>
              <a:r>
                <a:rPr lang="es-ES" b="1" dirty="0" smtClean="0"/>
                <a:t>Oferta Bs. 55</a:t>
              </a:r>
              <a:endParaRPr lang="es-ES" b="1"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18 Grupo"/>
          <p:cNvGrpSpPr/>
          <p:nvPr/>
        </p:nvGrpSpPr>
        <p:grpSpPr>
          <a:xfrm>
            <a:off x="188640" y="107505"/>
            <a:ext cx="6480720" cy="7055042"/>
            <a:chOff x="188640" y="107505"/>
            <a:chExt cx="6480720" cy="7055042"/>
          </a:xfrm>
        </p:grpSpPr>
        <p:pic>
          <p:nvPicPr>
            <p:cNvPr id="2053" name="Picture 5" descr="C:\Users\Martin Meza\Pictures\Publicaciones\FragantesPromesas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8641" y="107505"/>
              <a:ext cx="1722548" cy="2808311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2054" name="Picture 6" descr="C:\Users\Martin Meza\Pictures\Publicaciones\HijasDeDios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37520" y="179513"/>
              <a:ext cx="1721464" cy="2736303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2055" name="Picture 7" descr="C:\Users\Martin Meza\Pictures\Publicaciones\LaOracion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69160" y="179513"/>
              <a:ext cx="1745502" cy="2736303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2056" name="Picture 8" descr="C:\Users\Martin Meza\Pictures\Publicaciones\Liberate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60648" y="3923928"/>
              <a:ext cx="1800200" cy="2533045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2057" name="Picture 9" descr="C:\Users\Martin Meza\Pictures\Publicaciones\MantoDeJusticia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636912" y="3851920"/>
              <a:ext cx="1800200" cy="2547452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2058" name="Picture 10" descr="C:\Users\Martin Meza\Pictures\Publicaciones\MundoDeElenaWhite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869160" y="3851920"/>
              <a:ext cx="1656184" cy="2530467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sp>
          <p:nvSpPr>
            <p:cNvPr id="13" name="12 CuadroTexto"/>
            <p:cNvSpPr txBox="1"/>
            <p:nvPr/>
          </p:nvSpPr>
          <p:spPr>
            <a:xfrm>
              <a:off x="188640" y="3059832"/>
              <a:ext cx="1772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105</a:t>
              </a:r>
            </a:p>
            <a:p>
              <a:r>
                <a:rPr lang="es-ES" b="1" dirty="0" smtClean="0"/>
                <a:t>Oferta Bs. 75 TD</a:t>
              </a:r>
              <a:endParaRPr lang="es-ES" b="1" dirty="0"/>
            </a:p>
          </p:txBody>
        </p:sp>
        <p:sp>
          <p:nvSpPr>
            <p:cNvPr id="14" name="13 CuadroTexto"/>
            <p:cNvSpPr txBox="1"/>
            <p:nvPr/>
          </p:nvSpPr>
          <p:spPr>
            <a:xfrm>
              <a:off x="2492896" y="3059832"/>
              <a:ext cx="1988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164</a:t>
              </a:r>
            </a:p>
            <a:p>
              <a:r>
                <a:rPr lang="es-ES" b="1" dirty="0" smtClean="0"/>
                <a:t>Oferta Bs. 125 TD</a:t>
              </a:r>
              <a:endParaRPr lang="es-ES" b="1" dirty="0"/>
            </a:p>
          </p:txBody>
        </p:sp>
        <p:sp>
          <p:nvSpPr>
            <p:cNvPr id="15" name="14 CuadroTexto"/>
            <p:cNvSpPr txBox="1"/>
            <p:nvPr/>
          </p:nvSpPr>
          <p:spPr>
            <a:xfrm>
              <a:off x="4797152" y="3059832"/>
              <a:ext cx="1872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102 TD</a:t>
              </a:r>
            </a:p>
            <a:p>
              <a:r>
                <a:rPr lang="es-ES" b="1" dirty="0" smtClean="0"/>
                <a:t>Oferta Bs. 95</a:t>
              </a:r>
              <a:endParaRPr lang="es-ES" b="1" dirty="0"/>
            </a:p>
          </p:txBody>
        </p:sp>
        <p:sp>
          <p:nvSpPr>
            <p:cNvPr id="16" name="15 CuadroTexto"/>
            <p:cNvSpPr txBox="1"/>
            <p:nvPr/>
          </p:nvSpPr>
          <p:spPr>
            <a:xfrm>
              <a:off x="2708920" y="6516216"/>
              <a:ext cx="1772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119</a:t>
              </a:r>
            </a:p>
            <a:p>
              <a:r>
                <a:rPr lang="es-ES" b="1" dirty="0" smtClean="0"/>
                <a:t>Oferta Bs. 55</a:t>
              </a:r>
              <a:endParaRPr lang="es-ES" b="1" dirty="0"/>
            </a:p>
          </p:txBody>
        </p:sp>
        <p:sp>
          <p:nvSpPr>
            <p:cNvPr id="17" name="16 CuadroTexto"/>
            <p:cNvSpPr txBox="1"/>
            <p:nvPr/>
          </p:nvSpPr>
          <p:spPr>
            <a:xfrm>
              <a:off x="332656" y="6516216"/>
              <a:ext cx="1772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119</a:t>
              </a:r>
            </a:p>
            <a:p>
              <a:r>
                <a:rPr lang="es-ES" b="1" dirty="0" smtClean="0"/>
                <a:t>Oferta Bs. 55</a:t>
              </a:r>
              <a:endParaRPr lang="es-ES" b="1" dirty="0"/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4869160" y="6444208"/>
              <a:ext cx="1772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110</a:t>
              </a:r>
            </a:p>
            <a:p>
              <a:r>
                <a:rPr lang="es-ES" b="1" dirty="0" smtClean="0"/>
                <a:t>Oferta Bs. 70</a:t>
              </a:r>
              <a:endParaRPr lang="es-ES" b="1" dirty="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14 Grupo"/>
          <p:cNvGrpSpPr/>
          <p:nvPr/>
        </p:nvGrpSpPr>
        <p:grpSpPr>
          <a:xfrm>
            <a:off x="110080" y="212908"/>
            <a:ext cx="6631288" cy="8389799"/>
            <a:chOff x="110080" y="212908"/>
            <a:chExt cx="6631288" cy="8389799"/>
          </a:xfrm>
        </p:grpSpPr>
        <p:pic>
          <p:nvPicPr>
            <p:cNvPr id="3074" name="Picture 2" descr="C:\Users\Martin Meza\Pictures\Publicaciones\NaturalezaViva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0080" y="212908"/>
              <a:ext cx="2094784" cy="3062948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3075" name="Picture 3" descr="C:\Users\Martin Meza\Pictures\Publicaciones\NuestrasCreenciasJovenes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72023" y="251520"/>
              <a:ext cx="2069345" cy="3024336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3076" name="Picture 4" descr="C:\Users\Martin Meza\Pictures\Publicaciones\RevitalizacionDeLaIglesia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77072" y="4067944"/>
              <a:ext cx="2548844" cy="3744416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3077" name="Picture 5" descr="C:\Users\Martin Meza\Pictures\Publicaciones\SeraQuePodriaPasar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2656" y="4067944"/>
              <a:ext cx="2523061" cy="3744416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3078" name="Picture 6" descr="C:\Users\Martin Meza\Pictures\Publicaciones\ViajeIncreible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420888" y="251519"/>
              <a:ext cx="2088232" cy="3039053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sp>
          <p:nvSpPr>
            <p:cNvPr id="10" name="9 CuadroTexto"/>
            <p:cNvSpPr txBox="1"/>
            <p:nvPr/>
          </p:nvSpPr>
          <p:spPr>
            <a:xfrm>
              <a:off x="260648" y="3419872"/>
              <a:ext cx="1772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119</a:t>
              </a:r>
            </a:p>
            <a:p>
              <a:r>
                <a:rPr lang="es-ES" b="1" dirty="0" smtClean="0"/>
                <a:t>Oferta Bs. 65</a:t>
              </a:r>
              <a:endParaRPr lang="es-ES" b="1" dirty="0"/>
            </a:p>
          </p:txBody>
        </p:sp>
        <p:sp>
          <p:nvSpPr>
            <p:cNvPr id="11" name="10 CuadroTexto"/>
            <p:cNvSpPr txBox="1"/>
            <p:nvPr/>
          </p:nvSpPr>
          <p:spPr>
            <a:xfrm>
              <a:off x="2420888" y="3421613"/>
              <a:ext cx="1772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119</a:t>
              </a:r>
            </a:p>
            <a:p>
              <a:r>
                <a:rPr lang="es-ES" b="1" dirty="0" smtClean="0"/>
                <a:t>Oferta Bs. 55</a:t>
              </a:r>
              <a:endParaRPr lang="es-ES" b="1" dirty="0"/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4797152" y="3419872"/>
              <a:ext cx="1772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137</a:t>
              </a:r>
            </a:p>
            <a:p>
              <a:r>
                <a:rPr lang="es-ES" b="1" dirty="0" smtClean="0"/>
                <a:t>Oferta Bs. 90</a:t>
              </a:r>
              <a:endParaRPr lang="es-ES" b="1" dirty="0"/>
            </a:p>
          </p:txBody>
        </p:sp>
        <p:sp>
          <p:nvSpPr>
            <p:cNvPr id="13" name="12 CuadroTexto"/>
            <p:cNvSpPr txBox="1"/>
            <p:nvPr/>
          </p:nvSpPr>
          <p:spPr>
            <a:xfrm>
              <a:off x="692696" y="7956376"/>
              <a:ext cx="1772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149</a:t>
              </a:r>
            </a:p>
            <a:p>
              <a:r>
                <a:rPr lang="es-ES" b="1" dirty="0" smtClean="0"/>
                <a:t>Oferta Bs. 90</a:t>
              </a:r>
              <a:endParaRPr lang="es-ES" b="1" dirty="0"/>
            </a:p>
          </p:txBody>
        </p:sp>
        <p:sp>
          <p:nvSpPr>
            <p:cNvPr id="14" name="13 CuadroTexto"/>
            <p:cNvSpPr txBox="1"/>
            <p:nvPr/>
          </p:nvSpPr>
          <p:spPr>
            <a:xfrm>
              <a:off x="4365104" y="7884368"/>
              <a:ext cx="1772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Precio Bs. 127</a:t>
              </a:r>
            </a:p>
            <a:p>
              <a:r>
                <a:rPr lang="es-ES" b="1" dirty="0" smtClean="0"/>
                <a:t>Oferta Bs. 70</a:t>
              </a:r>
              <a:endParaRPr lang="es-ES" b="1" dirty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12 Grupo"/>
          <p:cNvGrpSpPr/>
          <p:nvPr/>
        </p:nvGrpSpPr>
        <p:grpSpPr>
          <a:xfrm>
            <a:off x="116632" y="101401"/>
            <a:ext cx="6624737" cy="6990879"/>
            <a:chOff x="116632" y="101401"/>
            <a:chExt cx="6624737" cy="6990879"/>
          </a:xfrm>
        </p:grpSpPr>
        <p:pic>
          <p:nvPicPr>
            <p:cNvPr id="4098" name="Picture 2" descr="C:\Users\Martin Meza\Pictures\Publicaciones\EsperanzaDeLaFamilia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6632" y="101401"/>
              <a:ext cx="2029903" cy="3030439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4099" name="Picture 3" descr="C:\Users\Martin Meza\Pictures\Publicaciones\EsperanzaDeLaFamilia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25145" y="107504"/>
              <a:ext cx="2016224" cy="252028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4100" name="Picture 4" descr="C:\Users\Martin Meza\Pictures\Publicaciones\EsperanzaDeLaFamilia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48880" y="1475656"/>
              <a:ext cx="2262619" cy="3578842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4101" name="Picture 5" descr="C:\Users\Martin Meza\Pictures\Publicaciones\EsperanzaDeLaFamilia4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60648" y="4211960"/>
              <a:ext cx="2060848" cy="2736303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pic>
          <p:nvPicPr>
            <p:cNvPr id="4102" name="Picture 6" descr="C:\Users\Martin Meza\Pictures\Publicaciones\EsperanzaDeLaFamilia5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769768" y="4283968"/>
              <a:ext cx="1899592" cy="2808312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</p:pic>
        <p:sp>
          <p:nvSpPr>
            <p:cNvPr id="9" name="8 CuadroTexto"/>
            <p:cNvSpPr txBox="1"/>
            <p:nvPr/>
          </p:nvSpPr>
          <p:spPr>
            <a:xfrm>
              <a:off x="2564904" y="5580112"/>
              <a:ext cx="17728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b="1" dirty="0" smtClean="0"/>
                <a:t>Precio Bs. 45</a:t>
              </a:r>
            </a:p>
            <a:p>
              <a:r>
                <a:rPr lang="es-ES" sz="2000" b="1" dirty="0" smtClean="0"/>
                <a:t>Oferta Bs. 20</a:t>
              </a:r>
              <a:endParaRPr lang="es-ES" sz="2000" b="1" dirty="0"/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2348880" y="323528"/>
              <a:ext cx="22322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>
                  <a:solidFill>
                    <a:srgbClr val="0000CC"/>
                  </a:solidFill>
                </a:rPr>
                <a:t>5 Revistas  </a:t>
              </a:r>
            </a:p>
            <a:p>
              <a:r>
                <a:rPr lang="es-ES" b="1" dirty="0" smtClean="0">
                  <a:solidFill>
                    <a:srgbClr val="0000CC"/>
                  </a:solidFill>
                </a:rPr>
                <a:t>Cada una con siete Temas Bíblicos</a:t>
              </a:r>
            </a:p>
          </p:txBody>
        </p:sp>
        <p:sp>
          <p:nvSpPr>
            <p:cNvPr id="11" name="10 CuadroTexto"/>
            <p:cNvSpPr txBox="1"/>
            <p:nvPr/>
          </p:nvSpPr>
          <p:spPr>
            <a:xfrm>
              <a:off x="260648" y="3275856"/>
              <a:ext cx="1800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>
                  <a:solidFill>
                    <a:srgbClr val="FF0000"/>
                  </a:solidFill>
                </a:rPr>
                <a:t>Fascinante Serie que contiene 35 Estudios Bíblicos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4941168" y="2843808"/>
              <a:ext cx="158417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>
                  <a:solidFill>
                    <a:srgbClr val="006600"/>
                  </a:solidFill>
                </a:rPr>
                <a:t>Con un mensaje lleno de Esperanza PARA LA FAMILIA</a:t>
              </a:r>
              <a:endParaRPr lang="es-ES" b="1" dirty="0">
                <a:solidFill>
                  <a:srgbClr val="006600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rtin Meza\Pictures\Publicaciones\AtmosferaCelesti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7152" y="5724128"/>
            <a:ext cx="1800551" cy="26642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1" name="Picture 7" descr="C:\Users\Martin Meza\Pictures\Publicaciones\EnElPrincipioDi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6799" y="2699792"/>
            <a:ext cx="1906297" cy="28083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3" name="Picture 9" descr="C:\Users\Martin Meza\Pictures\Publicaciones\EternidadEnElCoraz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648" y="417896"/>
            <a:ext cx="1800200" cy="26419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4" name="Picture 10" descr="C:\Users\Martin Meza\Pictures\Publicaciones\FamiliaEscuelaRelacion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5144" y="414235"/>
            <a:ext cx="1872208" cy="27896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5" name="Picture 11" descr="C:\Users\Martin Meza\Pictures\Publicaciones\FamiliasLlenasDelEspiritu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170" y="5760640"/>
            <a:ext cx="1782678" cy="26277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6" name="15 CuadroTexto"/>
          <p:cNvSpPr txBox="1"/>
          <p:nvPr/>
        </p:nvSpPr>
        <p:spPr>
          <a:xfrm>
            <a:off x="260648" y="8497669"/>
            <a:ext cx="1772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75</a:t>
            </a:r>
          </a:p>
          <a:p>
            <a:r>
              <a:rPr lang="es-ES" dirty="0" smtClean="0"/>
              <a:t>Oferta Bs. 35</a:t>
            </a:r>
            <a:endParaRPr lang="es-E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420888" y="5580112"/>
            <a:ext cx="1772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75</a:t>
            </a:r>
          </a:p>
          <a:p>
            <a:r>
              <a:rPr lang="es-ES" dirty="0" smtClean="0"/>
              <a:t>Oferta Bs. 45</a:t>
            </a:r>
            <a:endParaRPr lang="es-ES" dirty="0"/>
          </a:p>
        </p:txBody>
      </p:sp>
      <p:sp>
        <p:nvSpPr>
          <p:cNvPr id="18" name="17 CuadroTexto"/>
          <p:cNvSpPr txBox="1"/>
          <p:nvPr/>
        </p:nvSpPr>
        <p:spPr>
          <a:xfrm>
            <a:off x="4797152" y="3347864"/>
            <a:ext cx="1772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108</a:t>
            </a:r>
          </a:p>
          <a:p>
            <a:r>
              <a:rPr lang="es-ES" dirty="0" smtClean="0"/>
              <a:t>Oferta Bs. 35</a:t>
            </a:r>
            <a:endParaRPr lang="es-ES" dirty="0"/>
          </a:p>
        </p:txBody>
      </p:sp>
      <p:sp>
        <p:nvSpPr>
          <p:cNvPr id="19" name="18 CuadroTexto"/>
          <p:cNvSpPr txBox="1"/>
          <p:nvPr/>
        </p:nvSpPr>
        <p:spPr>
          <a:xfrm>
            <a:off x="4797152" y="8497669"/>
            <a:ext cx="1772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75</a:t>
            </a:r>
          </a:p>
          <a:p>
            <a:r>
              <a:rPr lang="es-ES" dirty="0" smtClean="0"/>
              <a:t>Oferta Bs. 35</a:t>
            </a:r>
            <a:endParaRPr lang="es-ES" dirty="0"/>
          </a:p>
        </p:txBody>
      </p:sp>
      <p:sp>
        <p:nvSpPr>
          <p:cNvPr id="20" name="19 CuadroTexto"/>
          <p:cNvSpPr txBox="1"/>
          <p:nvPr/>
        </p:nvSpPr>
        <p:spPr>
          <a:xfrm>
            <a:off x="260648" y="3131840"/>
            <a:ext cx="1772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75</a:t>
            </a:r>
          </a:p>
          <a:p>
            <a:r>
              <a:rPr lang="es-ES" dirty="0" smtClean="0"/>
              <a:t>Oferta Bs. 45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rtin Meza\Pictures\Publicaciones\Consejos-para-la-igles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632" y="235161"/>
            <a:ext cx="1551573" cy="248376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2051" name="Picture 3" descr="C:\Users\Martin Meza\Pictures\Publicaciones\ElenaWhiteEurop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7192" y="224790"/>
            <a:ext cx="1584176" cy="245864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2052" name="Picture 4" descr="C:\Users\Martin Meza\Pictures\Publicaciones\PreguntasSobreDoctrin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2856" y="1603313"/>
            <a:ext cx="2577193" cy="378965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2054" name="Picture 6" descr="C:\Users\Martin Meza\Pictures\Publicaciones\TestimoniosIglesia-5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88" y="5364088"/>
            <a:ext cx="1925411" cy="295591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2055" name="Picture 7" descr="C:\Users\Martin Meza\Pictures\Publicaciones\TestimoniosIglesia-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97152" y="5292080"/>
            <a:ext cx="1944216" cy="296868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8" name="7 CuadroTexto"/>
          <p:cNvSpPr txBox="1"/>
          <p:nvPr/>
        </p:nvSpPr>
        <p:spPr>
          <a:xfrm>
            <a:off x="116632" y="2843808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122</a:t>
            </a:r>
          </a:p>
          <a:p>
            <a:r>
              <a:rPr lang="es-ES" dirty="0" smtClean="0"/>
              <a:t>Oferta Bs. 70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5157192" y="2771800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112</a:t>
            </a:r>
          </a:p>
          <a:p>
            <a:r>
              <a:rPr lang="es-ES" dirty="0" smtClean="0"/>
              <a:t>Oferta Bs. 60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44624" y="8388424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194</a:t>
            </a:r>
          </a:p>
          <a:p>
            <a:r>
              <a:rPr lang="es-ES" dirty="0" smtClean="0"/>
              <a:t>Oferta Bs. 80</a:t>
            </a:r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869160" y="8388424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215</a:t>
            </a:r>
          </a:p>
          <a:p>
            <a:r>
              <a:rPr lang="es-ES" dirty="0" smtClean="0"/>
              <a:t>Oferta Bs. 90</a:t>
            </a:r>
            <a:endParaRPr lang="es-E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564904" y="5508104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Precio Bs. 483</a:t>
            </a:r>
          </a:p>
          <a:p>
            <a:r>
              <a:rPr lang="es-ES" dirty="0" smtClean="0"/>
              <a:t>Oferta Bs. 260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artin Meza\Pictures\Publicaciones\Teologia-1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122953"/>
            <a:ext cx="3068960" cy="3008887"/>
          </a:xfrm>
          <a:prstGeom prst="rect">
            <a:avLst/>
          </a:prstGeom>
          <a:noFill/>
        </p:spPr>
      </p:pic>
      <p:pic>
        <p:nvPicPr>
          <p:cNvPr id="6147" name="Picture 3" descr="C:\Users\Martin Meza\Pictures\Publicaciones\Teologia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3096" y="107504"/>
            <a:ext cx="2448272" cy="3556910"/>
          </a:xfrm>
          <a:prstGeom prst="rect">
            <a:avLst/>
          </a:prstGeom>
          <a:noFill/>
        </p:spPr>
      </p:pic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332656" y="3995936"/>
          <a:ext cx="6120681" cy="4896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0227"/>
                <a:gridCol w="2040227"/>
                <a:gridCol w="2040227"/>
              </a:tblGrid>
              <a:tr h="489654">
                <a:tc>
                  <a:txBody>
                    <a:bodyPr/>
                    <a:lstStyle/>
                    <a:p>
                      <a:r>
                        <a:rPr lang="es-ES" dirty="0" smtClean="0"/>
                        <a:t>LIBRO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PRECIO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OFERTA</a:t>
                      </a:r>
                      <a:endParaRPr lang="es-ES" dirty="0"/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es-ES" dirty="0" smtClean="0"/>
                        <a:t>Tomo 1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168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117</a:t>
                      </a:r>
                      <a:endParaRPr lang="es-ES" dirty="0"/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es-ES" dirty="0" smtClean="0"/>
                        <a:t>Tomo 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193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136</a:t>
                      </a:r>
                      <a:endParaRPr lang="es-ES" dirty="0"/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es-ES" dirty="0" smtClean="0"/>
                        <a:t>Tomo 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168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117</a:t>
                      </a:r>
                      <a:endParaRPr lang="es-ES" dirty="0"/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es-ES" dirty="0" smtClean="0"/>
                        <a:t>Tomo 4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168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117</a:t>
                      </a:r>
                      <a:endParaRPr lang="es-ES" dirty="0"/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es-ES" dirty="0" smtClean="0"/>
                        <a:t>Tomo 5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168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117</a:t>
                      </a:r>
                      <a:endParaRPr lang="es-ES" dirty="0"/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es-ES" dirty="0" smtClean="0"/>
                        <a:t>Tomo 6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193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136</a:t>
                      </a:r>
                      <a:endParaRPr lang="es-ES" dirty="0"/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es-ES" dirty="0" smtClean="0"/>
                        <a:t>Tomo 7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168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117</a:t>
                      </a:r>
                      <a:endParaRPr lang="es-ES" dirty="0"/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es-ES" dirty="0" smtClean="0"/>
                        <a:t>Tomo 8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222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167</a:t>
                      </a:r>
                      <a:endParaRPr lang="es-ES" dirty="0"/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es-ES" dirty="0" smtClean="0"/>
                        <a:t>Tomo 9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248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Bs. 175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-27384" y="3288050"/>
            <a:ext cx="4581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/>
              <a:t>Gran Colección Teológica</a:t>
            </a:r>
            <a:r>
              <a:rPr lang="es-ES" sz="2000" dirty="0" smtClean="0"/>
              <a:t>:  9 TOMOS FUNDAMENTOS BIBLICOS DE NUESTRA FE</a:t>
            </a:r>
            <a:endParaRPr lang="es-E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rtin Meza\Pictures\testimonios-para-la-iglesia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67743"/>
            <a:ext cx="4005064" cy="3854149"/>
          </a:xfrm>
          <a:prstGeom prst="rect">
            <a:avLst/>
          </a:prstGeom>
          <a:noFill/>
        </p:spPr>
      </p:pic>
      <p:pic>
        <p:nvPicPr>
          <p:cNvPr id="1027" name="Picture 3" descr="C:\Users\Martin Meza\Pictures\testimonios-para-la-iglesia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2250" y="2339752"/>
            <a:ext cx="2275101" cy="3672408"/>
          </a:xfrm>
          <a:prstGeom prst="rect">
            <a:avLst/>
          </a:prstGeom>
          <a:noFill/>
        </p:spPr>
      </p:pic>
      <p:sp>
        <p:nvSpPr>
          <p:cNvPr id="7" name="6 Rectángulo"/>
          <p:cNvSpPr/>
          <p:nvPr/>
        </p:nvSpPr>
        <p:spPr>
          <a:xfrm>
            <a:off x="-27384" y="827584"/>
            <a:ext cx="684076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TESTIMONIOS PARA LA IGLESIA</a:t>
            </a:r>
            <a:endParaRPr lang="es-E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-27384" y="1405389"/>
            <a:ext cx="684076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 Tomos</a:t>
            </a:r>
            <a:endParaRPr lang="es-E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-8723" y="8244408"/>
            <a:ext cx="684076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6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 Puede Faltar En Su Hogar</a:t>
            </a:r>
            <a:endParaRPr lang="es-ES" sz="36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772816" y="6588224"/>
            <a:ext cx="3672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Precio Regular Bs. 1144</a:t>
            </a:r>
          </a:p>
          <a:p>
            <a:r>
              <a:rPr lang="es-ES" sz="2800" dirty="0" smtClean="0"/>
              <a:t>Oferta Especial Bs. 130</a:t>
            </a:r>
            <a:endParaRPr lang="es-E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1F497D"/>
      </a:dk2>
      <a:lt2>
        <a:srgbClr val="FDEADA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</TotalTime>
  <Words>507</Words>
  <Application>Microsoft Office PowerPoint</Application>
  <PresentationFormat>Presentación en pantalla (4:3)</PresentationFormat>
  <Paragraphs>132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Libros En Oferta</dc:title>
  <dc:creator>Martin Meza</dc:creator>
  <cp:lastModifiedBy>Omega</cp:lastModifiedBy>
  <cp:revision>32</cp:revision>
  <dcterms:created xsi:type="dcterms:W3CDTF">2012-11-01T19:40:07Z</dcterms:created>
  <dcterms:modified xsi:type="dcterms:W3CDTF">2013-03-08T12:39:09Z</dcterms:modified>
</cp:coreProperties>
</file>