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6" r:id="rId9"/>
    <p:sldId id="268" r:id="rId10"/>
    <p:sldId id="264" r:id="rId11"/>
    <p:sldId id="267" r:id="rId12"/>
    <p:sldId id="265" r:id="rId13"/>
  </p:sldIdLst>
  <p:sldSz cx="6858000" cy="9144000" type="screen4x3"/>
  <p:notesSz cx="7102475" cy="9388475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3" d="100"/>
          <a:sy n="53" d="100"/>
        </p:scale>
        <p:origin x="-2250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9F9F-22B7-4645-845A-0D4508B84A65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E2DA-3518-4A52-9BE9-56F06DF115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9F9F-22B7-4645-845A-0D4508B84A65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E2DA-3518-4A52-9BE9-56F06DF115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9F9F-22B7-4645-845A-0D4508B84A65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E2DA-3518-4A52-9BE9-56F06DF115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9F9F-22B7-4645-845A-0D4508B84A65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E2DA-3518-4A52-9BE9-56F06DF115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9F9F-22B7-4645-845A-0D4508B84A65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E2DA-3518-4A52-9BE9-56F06DF115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9F9F-22B7-4645-845A-0D4508B84A65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E2DA-3518-4A52-9BE9-56F06DF115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9F9F-22B7-4645-845A-0D4508B84A65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E2DA-3518-4A52-9BE9-56F06DF115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9F9F-22B7-4645-845A-0D4508B84A65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E2DA-3518-4A52-9BE9-56F06DF115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9F9F-22B7-4645-845A-0D4508B84A65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E2DA-3518-4A52-9BE9-56F06DF115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9F9F-22B7-4645-845A-0D4508B84A65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E2DA-3518-4A52-9BE9-56F06DF115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9F9F-22B7-4645-845A-0D4508B84A65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E2DA-3518-4A52-9BE9-56F06DF115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69F9F-22B7-4645-845A-0D4508B84A65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E2DA-3518-4A52-9BE9-56F06DF115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88639" y="482948"/>
            <a:ext cx="6669361" cy="7255663"/>
            <a:chOff x="188639" y="482948"/>
            <a:chExt cx="6669361" cy="7255663"/>
          </a:xfrm>
        </p:grpSpPr>
        <p:pic>
          <p:nvPicPr>
            <p:cNvPr id="1026" name="Picture 2" descr="C:\Users\Martin Meza\Pictures\Publicaciones\AquiObroDio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639" y="482948"/>
              <a:ext cx="2697757" cy="264889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1027" name="Picture 3" descr="C:\Users\Martin Meza\Pictures\Publicaciones\ComoRayosDeSo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8960" y="482949"/>
              <a:ext cx="1854708" cy="265264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1028" name="Picture 4" descr="C:\Users\Martin Meza\Pictures\Publicaciones\ConflictoDeLosSiglo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85184" y="482948"/>
              <a:ext cx="1686098" cy="267972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1029" name="Picture 5" descr="C:\Users\Martin Meza\Pictures\Publicaciones\ConsejosParaLosMaestro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648" y="3995936"/>
              <a:ext cx="1988840" cy="292457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1030" name="Picture 6" descr="C:\Users\Martin Meza\Pictures\Publicaciones\ConsejosSobreMayordomi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2896" y="3995936"/>
              <a:ext cx="1988840" cy="29064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1031" name="Picture 7" descr="C:\Users\Martin Meza\Pictures\Publicaciones\CristianoVictorios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53136" y="3995936"/>
              <a:ext cx="1920665" cy="281752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14" name="13 CuadroTexto"/>
            <p:cNvSpPr txBox="1"/>
            <p:nvPr/>
          </p:nvSpPr>
          <p:spPr>
            <a:xfrm>
              <a:off x="692696" y="313184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110</a:t>
              </a:r>
            </a:p>
            <a:p>
              <a:r>
                <a:rPr lang="es-ES" b="1" dirty="0" smtClean="0"/>
                <a:t>Oferta Bs. 70</a:t>
              </a:r>
              <a:endParaRPr lang="es-ES" b="1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140968" y="3205589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119</a:t>
              </a:r>
            </a:p>
            <a:p>
              <a:r>
                <a:rPr lang="es-ES" b="1" dirty="0" smtClean="0"/>
                <a:t>Oferta Bs. 50</a:t>
              </a:r>
              <a:endParaRPr lang="es-ES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174432" y="3203848"/>
              <a:ext cx="1683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102</a:t>
              </a:r>
            </a:p>
            <a:p>
              <a:r>
                <a:rPr lang="es-ES" b="1" dirty="0" smtClean="0"/>
                <a:t>Oferta Bs. 90</a:t>
              </a:r>
              <a:endParaRPr lang="es-ES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04664" y="7092280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90</a:t>
              </a:r>
            </a:p>
            <a:p>
              <a:r>
                <a:rPr lang="es-ES" b="1" dirty="0" smtClean="0"/>
                <a:t>Oferta Bs. 45</a:t>
              </a:r>
              <a:endParaRPr lang="es-ES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636912" y="694826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119</a:t>
              </a:r>
            </a:p>
            <a:p>
              <a:r>
                <a:rPr lang="es-ES" b="1" dirty="0" smtClean="0"/>
                <a:t>Oferta Bs. 45</a:t>
              </a:r>
              <a:endParaRPr lang="es-ES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797152" y="6876256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137</a:t>
              </a:r>
            </a:p>
            <a:p>
              <a:r>
                <a:rPr lang="es-ES" b="1" dirty="0" smtClean="0"/>
                <a:t>Oferta Bs. 101</a:t>
              </a:r>
              <a:endParaRPr lang="es-ES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Martin Meza\Pictures\Publicaciones\EnEstoCree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39" y="107504"/>
            <a:ext cx="2664297" cy="3837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2" name="Picture 2" descr="C:\Users\Martin Meza\Pictures\Publicaciones\GuiaProcedimientoAnci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314" y="179512"/>
            <a:ext cx="1867038" cy="30243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Users\Martin Meza\Pictures\Publicaciones\ManualDeIgles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5148064"/>
            <a:ext cx="2016224" cy="3156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C:\Users\Martin Meza\Pictures\Publicaciones\MiguelPreguntaPorQ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016" y="4211960"/>
            <a:ext cx="3042502" cy="4096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260648" y="4067944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99</a:t>
            </a:r>
          </a:p>
          <a:p>
            <a:r>
              <a:rPr lang="es-ES" dirty="0" smtClean="0"/>
              <a:t>Oferta Bs. 75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797152" y="3347864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156</a:t>
            </a:r>
          </a:p>
          <a:p>
            <a:r>
              <a:rPr lang="es-ES" dirty="0" smtClean="0"/>
              <a:t>Oferta Bs. 90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88032" y="8388424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156</a:t>
            </a:r>
          </a:p>
          <a:p>
            <a:r>
              <a:rPr lang="es-ES" dirty="0" smtClean="0"/>
              <a:t>Oferta Bs. 90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16424" y="8388424"/>
            <a:ext cx="249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180</a:t>
            </a:r>
          </a:p>
          <a:p>
            <a:r>
              <a:rPr lang="es-ES" dirty="0" smtClean="0"/>
              <a:t>Oferta Bs. 95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tin Meza\Pictures\Publicaciones\92 Te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1" y="181253"/>
            <a:ext cx="2088231" cy="3146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6" descr="C:\Users\Martin Meza\Pictures\Publicaciones\DecisionVi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136" y="179512"/>
            <a:ext cx="1965239" cy="3030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12" descr="C:\Users\Martin Meza\Pictures\Publicaciones\FEYOb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5292080"/>
            <a:ext cx="1872208" cy="3029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5" descr="C:\Users\Martin Meza\Pictures\Publicaciones\SeBuscaBuenPas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5144" y="5364088"/>
            <a:ext cx="1946240" cy="3019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260649" y="349362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56</a:t>
            </a:r>
          </a:p>
          <a:p>
            <a:r>
              <a:rPr lang="es-ES" dirty="0" smtClean="0"/>
              <a:t>Oferta Bs. 25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725144" y="341987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94</a:t>
            </a:r>
          </a:p>
          <a:p>
            <a:r>
              <a:rPr lang="es-ES" dirty="0" smtClean="0"/>
              <a:t>Oferta Bs. 25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60648" y="842566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66</a:t>
            </a:r>
          </a:p>
          <a:p>
            <a:r>
              <a:rPr lang="es-ES" dirty="0" smtClean="0"/>
              <a:t>Oferta Bs. 15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725144" y="842566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60</a:t>
            </a:r>
          </a:p>
          <a:p>
            <a:r>
              <a:rPr lang="es-ES" dirty="0" smtClean="0"/>
              <a:t>Oferta Bs. 25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tin Meza\Pictures\Publicaciones\EnseñalesAA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38" y="179512"/>
            <a:ext cx="2440006" cy="3744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5" descr="C:\Users\Martin Meza\Pictures\Publicaciones\CrearAm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080" y="300462"/>
            <a:ext cx="2376264" cy="36234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Users\Martin Meza\Pictures\Publicaciones\ObedienciaFac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592" y="4841180"/>
            <a:ext cx="2304344" cy="3475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C:\Users\Martin Meza\Pictures\Publicaciones\ConflictoSigl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120" y="4841180"/>
            <a:ext cx="2023071" cy="32403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077072" y="399767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148</a:t>
            </a:r>
          </a:p>
          <a:p>
            <a:r>
              <a:rPr lang="es-ES" dirty="0" smtClean="0"/>
              <a:t>Oferta Bs. 110 con guía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76672" y="839016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150</a:t>
            </a:r>
          </a:p>
          <a:p>
            <a:r>
              <a:rPr lang="es-ES" dirty="0" smtClean="0"/>
              <a:t>Oferta Bs. 110 con guía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01080" y="414833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130</a:t>
            </a:r>
          </a:p>
          <a:p>
            <a:r>
              <a:rPr lang="es-ES" dirty="0" smtClean="0"/>
              <a:t>Oferta Bs. 90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509120" y="81724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41</a:t>
            </a:r>
          </a:p>
          <a:p>
            <a:r>
              <a:rPr lang="es-ES" dirty="0" smtClean="0"/>
              <a:t>Oferta Bs. 15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0" y="383951"/>
            <a:ext cx="6753369" cy="7786708"/>
            <a:chOff x="0" y="383951"/>
            <a:chExt cx="6753369" cy="7786708"/>
          </a:xfrm>
        </p:grpSpPr>
        <p:pic>
          <p:nvPicPr>
            <p:cNvPr id="4" name="Picture 8" descr="C:\Users\Martin Meza\Pictures\Publicaciones\DejadQueBrilleVuestraLuz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355976"/>
              <a:ext cx="2063913" cy="307017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5" name="Picture 9" descr="C:\Users\Martin Meza\Pictures\Publicaciones\DeseadoTodasLasGent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8880" y="4355976"/>
              <a:ext cx="1944216" cy="307811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7" name="Picture 2" descr="C:\Users\Martin Meza\Pictures\Publicaciones\ElDragonQueLlevamosPorDentr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632" y="383951"/>
              <a:ext cx="2016224" cy="296391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8" name="Picture 3" descr="C:\Users\Martin Meza\Pictures\Publicaciones\EncuentrosConJesu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3136" y="383951"/>
              <a:ext cx="2100233" cy="294640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9" name="Picture 4" descr="C:\Users\Martin Meza\Pictures\Publicaciones\EsperanzaEnTiemposDeAngusti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28900" y="455959"/>
              <a:ext cx="1692188" cy="275167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116632" y="3491880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155</a:t>
              </a:r>
            </a:p>
            <a:p>
              <a:r>
                <a:rPr lang="es-ES" b="1" dirty="0" smtClean="0"/>
                <a:t>Oferta Bs.  115</a:t>
              </a:r>
              <a:endParaRPr lang="es-ES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492896" y="334786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104</a:t>
              </a:r>
            </a:p>
            <a:p>
              <a:r>
                <a:rPr lang="es-ES" b="1" dirty="0" smtClean="0"/>
                <a:t>Oferta Bs. 75</a:t>
              </a:r>
              <a:endParaRPr lang="es-ES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653136" y="3419872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119</a:t>
              </a:r>
            </a:p>
            <a:p>
              <a:r>
                <a:rPr lang="es-ES" b="1" dirty="0" smtClean="0"/>
                <a:t>Oferta Bs. 65</a:t>
              </a:r>
              <a:endParaRPr lang="es-ES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0648" y="7524328"/>
              <a:ext cx="1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</a:t>
              </a:r>
              <a:r>
                <a:rPr lang="es-ES" b="1" dirty="0"/>
                <a:t>7</a:t>
              </a:r>
              <a:r>
                <a:rPr lang="es-ES" b="1" dirty="0" smtClean="0"/>
                <a:t>9</a:t>
              </a:r>
            </a:p>
            <a:p>
              <a:r>
                <a:rPr lang="es-ES" b="1" dirty="0" smtClean="0"/>
                <a:t>Oferta Bs. 50</a:t>
              </a:r>
              <a:endParaRPr lang="es-ES" b="1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420888" y="7524328"/>
              <a:ext cx="1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104</a:t>
              </a:r>
            </a:p>
            <a:p>
              <a:r>
                <a:rPr lang="es-ES" b="1" dirty="0" smtClean="0"/>
                <a:t>Oferta Bs. 80</a:t>
              </a:r>
              <a:endParaRPr lang="es-ES" b="1" dirty="0"/>
            </a:p>
          </p:txBody>
        </p:sp>
        <p:pic>
          <p:nvPicPr>
            <p:cNvPr id="5122" name="Picture 2" descr="C:\Users\Martin Meza\Pictures\Publicaciones\SiempreGozoso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37112" y="4355976"/>
              <a:ext cx="2183135" cy="30991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7" name="16 CuadroTexto"/>
            <p:cNvSpPr txBox="1"/>
            <p:nvPr/>
          </p:nvSpPr>
          <p:spPr>
            <a:xfrm>
              <a:off x="4725144" y="7524328"/>
              <a:ext cx="1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95</a:t>
              </a:r>
            </a:p>
            <a:p>
              <a:r>
                <a:rPr lang="es-ES" b="1" dirty="0" smtClean="0"/>
                <a:t>Oferta Bs. 55</a:t>
              </a:r>
              <a:endParaRPr lang="es-ES" b="1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88640" y="107505"/>
            <a:ext cx="6480720" cy="7055042"/>
            <a:chOff x="188640" y="107505"/>
            <a:chExt cx="6480720" cy="7055042"/>
          </a:xfrm>
        </p:grpSpPr>
        <p:pic>
          <p:nvPicPr>
            <p:cNvPr id="2053" name="Picture 5" descr="C:\Users\Martin Meza\Pictures\Publicaciones\FragantesPromesa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641" y="107505"/>
              <a:ext cx="1722548" cy="280831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2054" name="Picture 6" descr="C:\Users\Martin Meza\Pictures\Publicaciones\HijasDeDio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7520" y="179513"/>
              <a:ext cx="1721464" cy="273630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2055" name="Picture 7" descr="C:\Users\Martin Meza\Pictures\Publicaciones\LaOraci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9160" y="179513"/>
              <a:ext cx="1745502" cy="273630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2056" name="Picture 8" descr="C:\Users\Martin Meza\Pictures\Publicaciones\Liberat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648" y="3923928"/>
              <a:ext cx="1800200" cy="25330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2057" name="Picture 9" descr="C:\Users\Martin Meza\Pictures\Publicaciones\MantoDeJustici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36912" y="3851920"/>
              <a:ext cx="1800200" cy="254745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2058" name="Picture 10" descr="C:\Users\Martin Meza\Pictures\Publicaciones\MundoDeElenaWhit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69160" y="3851920"/>
              <a:ext cx="1656184" cy="253046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188640" y="3059832"/>
              <a:ext cx="1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105</a:t>
              </a:r>
            </a:p>
            <a:p>
              <a:r>
                <a:rPr lang="es-ES" b="1" dirty="0" smtClean="0"/>
                <a:t>Oferta Bs. 75 TD</a:t>
              </a:r>
              <a:endParaRPr lang="es-ES" b="1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492896" y="3059832"/>
              <a:ext cx="1988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164</a:t>
              </a:r>
            </a:p>
            <a:p>
              <a:r>
                <a:rPr lang="es-ES" b="1" dirty="0" smtClean="0"/>
                <a:t>Oferta Bs. 125 TD</a:t>
              </a:r>
              <a:endParaRPr lang="es-ES" b="1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797152" y="305983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102 TD</a:t>
              </a:r>
            </a:p>
            <a:p>
              <a:r>
                <a:rPr lang="es-ES" b="1" dirty="0" smtClean="0"/>
                <a:t>Oferta Bs. 95</a:t>
              </a:r>
              <a:endParaRPr lang="es-ES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708920" y="6516216"/>
              <a:ext cx="1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119</a:t>
              </a:r>
            </a:p>
            <a:p>
              <a:r>
                <a:rPr lang="es-ES" b="1" dirty="0" smtClean="0"/>
                <a:t>Oferta Bs. 55</a:t>
              </a:r>
              <a:endParaRPr lang="es-ES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32656" y="6516216"/>
              <a:ext cx="1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119</a:t>
              </a:r>
            </a:p>
            <a:p>
              <a:r>
                <a:rPr lang="es-ES" b="1" dirty="0" smtClean="0"/>
                <a:t>Oferta Bs. 55</a:t>
              </a:r>
              <a:endParaRPr lang="es-ES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869160" y="6444208"/>
              <a:ext cx="1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110</a:t>
              </a:r>
            </a:p>
            <a:p>
              <a:r>
                <a:rPr lang="es-ES" b="1" dirty="0" smtClean="0"/>
                <a:t>Oferta Bs. 70</a:t>
              </a:r>
              <a:endParaRPr lang="es-ES" b="1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10080" y="212908"/>
            <a:ext cx="6631288" cy="8389799"/>
            <a:chOff x="110080" y="212908"/>
            <a:chExt cx="6631288" cy="8389799"/>
          </a:xfrm>
        </p:grpSpPr>
        <p:pic>
          <p:nvPicPr>
            <p:cNvPr id="3074" name="Picture 2" descr="C:\Users\Martin Meza\Pictures\Publicaciones\NaturalezaViv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080" y="212908"/>
              <a:ext cx="2094784" cy="306294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3075" name="Picture 3" descr="C:\Users\Martin Meza\Pictures\Publicaciones\NuestrasCreenciasJoven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2023" y="251520"/>
              <a:ext cx="2069345" cy="302433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3076" name="Picture 4" descr="C:\Users\Martin Meza\Pictures\Publicaciones\RevitalizacionDeLaIglesi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7072" y="4067944"/>
              <a:ext cx="2548844" cy="374441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3077" name="Picture 5" descr="C:\Users\Martin Meza\Pictures\Publicaciones\SeraQuePodriaPasa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656" y="4067944"/>
              <a:ext cx="2523061" cy="374441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3078" name="Picture 6" descr="C:\Users\Martin Meza\Pictures\Publicaciones\ViajeIncreibl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20888" y="251519"/>
              <a:ext cx="2088232" cy="303905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260648" y="3419872"/>
              <a:ext cx="1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119</a:t>
              </a:r>
            </a:p>
            <a:p>
              <a:r>
                <a:rPr lang="es-ES" b="1" dirty="0" smtClean="0"/>
                <a:t>Oferta Bs. 65</a:t>
              </a:r>
              <a:endParaRPr lang="es-ES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420888" y="3421613"/>
              <a:ext cx="1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119</a:t>
              </a:r>
            </a:p>
            <a:p>
              <a:r>
                <a:rPr lang="es-ES" b="1" dirty="0" smtClean="0"/>
                <a:t>Oferta Bs. 55</a:t>
              </a:r>
              <a:endParaRPr lang="es-ES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797152" y="3419872"/>
              <a:ext cx="1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137</a:t>
              </a:r>
            </a:p>
            <a:p>
              <a:r>
                <a:rPr lang="es-ES" b="1" dirty="0" smtClean="0"/>
                <a:t>Oferta Bs. 90</a:t>
              </a:r>
              <a:endParaRPr lang="es-ES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692696" y="7956376"/>
              <a:ext cx="1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149</a:t>
              </a:r>
            </a:p>
            <a:p>
              <a:r>
                <a:rPr lang="es-ES" b="1" dirty="0" smtClean="0"/>
                <a:t>Oferta Bs. 90</a:t>
              </a:r>
              <a:endParaRPr lang="es-ES" b="1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365104" y="7884368"/>
              <a:ext cx="1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Precio Bs. 127</a:t>
              </a:r>
            </a:p>
            <a:p>
              <a:r>
                <a:rPr lang="es-ES" b="1" dirty="0" smtClean="0"/>
                <a:t>Oferta Bs. 70</a:t>
              </a:r>
              <a:endParaRPr lang="es-ES" b="1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16632" y="101401"/>
            <a:ext cx="6624737" cy="6990879"/>
            <a:chOff x="116632" y="101401"/>
            <a:chExt cx="6624737" cy="6990879"/>
          </a:xfrm>
        </p:grpSpPr>
        <p:pic>
          <p:nvPicPr>
            <p:cNvPr id="4098" name="Picture 2" descr="C:\Users\Martin Meza\Pictures\Publicaciones\EsperanzaDeLaFamilia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632" y="101401"/>
              <a:ext cx="2029903" cy="303043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4099" name="Picture 3" descr="C:\Users\Martin Meza\Pictures\Publicaciones\EsperanzaDeLaFamilia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5145" y="107504"/>
              <a:ext cx="2016224" cy="25202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4100" name="Picture 4" descr="C:\Users\Martin Meza\Pictures\Publicaciones\EsperanzaDeLaFamilia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48880" y="1475656"/>
              <a:ext cx="2262619" cy="357884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4101" name="Picture 5" descr="C:\Users\Martin Meza\Pictures\Publicaciones\EsperanzaDeLaFamilia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648" y="4211960"/>
              <a:ext cx="2060848" cy="273630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4102" name="Picture 6" descr="C:\Users\Martin Meza\Pictures\Publicaciones\EsperanzaDeLaFamilia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9768" y="4283968"/>
              <a:ext cx="1899592" cy="280831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2564904" y="5580112"/>
              <a:ext cx="17728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/>
                <a:t>Precio Bs. 45</a:t>
              </a:r>
            </a:p>
            <a:p>
              <a:r>
                <a:rPr lang="es-ES" sz="2000" b="1" dirty="0" smtClean="0"/>
                <a:t>Oferta Bs. 20</a:t>
              </a:r>
              <a:endParaRPr lang="es-ES" sz="2000" b="1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2348880" y="323528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0000CC"/>
                  </a:solidFill>
                </a:rPr>
                <a:t>5 Revistas  </a:t>
              </a:r>
            </a:p>
            <a:p>
              <a:r>
                <a:rPr lang="es-ES" b="1" dirty="0" smtClean="0">
                  <a:solidFill>
                    <a:srgbClr val="0000CC"/>
                  </a:solidFill>
                </a:rPr>
                <a:t>Cada una con siete Temas Bíblicos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60648" y="3275856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Fascinante Serie que contiene 35 Estudios Bíblicos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941168" y="2843808"/>
              <a:ext cx="158417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006600"/>
                  </a:solidFill>
                </a:rPr>
                <a:t>Con un mensaje lleno de Esperanza PARA LA FAMILIA</a:t>
              </a:r>
              <a:endParaRPr lang="es-ES" b="1" dirty="0">
                <a:solidFill>
                  <a:srgbClr val="0066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rtin Meza\Pictures\Publicaciones\AtmosferaCelest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152" y="5724128"/>
            <a:ext cx="1800551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Martin Meza\Pictures\Publicaciones\EnElPrincipioD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799" y="2699792"/>
            <a:ext cx="1906297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3" name="Picture 9" descr="C:\Users\Martin Meza\Pictures\Publicaciones\EternidadEnElCoraz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417896"/>
            <a:ext cx="1800200" cy="2641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4" name="Picture 10" descr="C:\Users\Martin Meza\Pictures\Publicaciones\FamiliaEscuelaRelacion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5144" y="414235"/>
            <a:ext cx="1872208" cy="2789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5" name="Picture 11" descr="C:\Users\Martin Meza\Pictures\Publicaciones\FamiliasLlenasDelEspirit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170" y="5760640"/>
            <a:ext cx="1782678" cy="2627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15 CuadroTexto"/>
          <p:cNvSpPr txBox="1"/>
          <p:nvPr/>
        </p:nvSpPr>
        <p:spPr>
          <a:xfrm>
            <a:off x="260648" y="8497669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75</a:t>
            </a:r>
          </a:p>
          <a:p>
            <a:r>
              <a:rPr lang="es-ES" dirty="0" smtClean="0"/>
              <a:t>Oferta Bs. 35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420888" y="5580112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75</a:t>
            </a:r>
          </a:p>
          <a:p>
            <a:r>
              <a:rPr lang="es-ES" dirty="0" smtClean="0"/>
              <a:t>Oferta Bs. 45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797152" y="3347864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108</a:t>
            </a:r>
          </a:p>
          <a:p>
            <a:r>
              <a:rPr lang="es-ES" dirty="0" smtClean="0"/>
              <a:t>Oferta Bs. 35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797152" y="8497669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75</a:t>
            </a:r>
          </a:p>
          <a:p>
            <a:r>
              <a:rPr lang="es-ES" dirty="0" smtClean="0"/>
              <a:t>Oferta Bs. 35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60648" y="3131840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75</a:t>
            </a:r>
          </a:p>
          <a:p>
            <a:r>
              <a:rPr lang="es-ES" dirty="0" smtClean="0"/>
              <a:t>Oferta Bs. 45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in Meza\Pictures\Publicaciones\Consejos-para-la-igle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235161"/>
            <a:ext cx="1551573" cy="248376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51" name="Picture 3" descr="C:\Users\Martin Meza\Pictures\Publicaciones\ElenaWhiteEuro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192" y="224790"/>
            <a:ext cx="1584176" cy="24586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52" name="Picture 4" descr="C:\Users\Martin Meza\Pictures\Publicaciones\PreguntasSobreDoctr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2856" y="1603313"/>
            <a:ext cx="2577193" cy="37896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54" name="Picture 6" descr="C:\Users\Martin Meza\Pictures\Publicaciones\TestimoniosIglesia-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88" y="5364088"/>
            <a:ext cx="1925411" cy="29559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55" name="Picture 7" descr="C:\Users\Martin Meza\Pictures\Publicaciones\TestimoniosIglesia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7152" y="5292080"/>
            <a:ext cx="1944216" cy="29686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116632" y="284380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122</a:t>
            </a:r>
          </a:p>
          <a:p>
            <a:r>
              <a:rPr lang="es-ES" dirty="0" smtClean="0"/>
              <a:t>Oferta Bs. 70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157192" y="27718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112</a:t>
            </a:r>
          </a:p>
          <a:p>
            <a:r>
              <a:rPr lang="es-ES" dirty="0" smtClean="0"/>
              <a:t>Oferta Bs. 60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624" y="83884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194</a:t>
            </a:r>
          </a:p>
          <a:p>
            <a:r>
              <a:rPr lang="es-ES" dirty="0" smtClean="0"/>
              <a:t>Oferta Bs. 80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869160" y="83884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215</a:t>
            </a:r>
          </a:p>
          <a:p>
            <a:r>
              <a:rPr lang="es-ES" dirty="0" smtClean="0"/>
              <a:t>Oferta Bs. 90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64904" y="55081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Bs. 483</a:t>
            </a:r>
          </a:p>
          <a:p>
            <a:r>
              <a:rPr lang="es-ES" dirty="0" smtClean="0"/>
              <a:t>Oferta Bs. 260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tin Meza\Pictures\Publicaciones\Teologia-1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22953"/>
            <a:ext cx="3068960" cy="3008887"/>
          </a:xfrm>
          <a:prstGeom prst="rect">
            <a:avLst/>
          </a:prstGeom>
          <a:noFill/>
        </p:spPr>
      </p:pic>
      <p:pic>
        <p:nvPicPr>
          <p:cNvPr id="6147" name="Picture 3" descr="C:\Users\Martin Meza\Pictures\Publicaciones\Teologi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48272" cy="355691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32656" y="3995936"/>
          <a:ext cx="6120681" cy="48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227"/>
                <a:gridCol w="2040227"/>
                <a:gridCol w="2040227"/>
              </a:tblGrid>
              <a:tr h="489654">
                <a:tc>
                  <a:txBody>
                    <a:bodyPr/>
                    <a:lstStyle/>
                    <a:p>
                      <a:r>
                        <a:rPr lang="es-ES" dirty="0" smtClean="0"/>
                        <a:t>LIBRO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OFERTA</a:t>
                      </a:r>
                      <a:endParaRPr lang="es-ES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s-ES" dirty="0" smtClean="0"/>
                        <a:t>Tomo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168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117</a:t>
                      </a:r>
                      <a:endParaRPr lang="es-ES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s-ES" dirty="0" smtClean="0"/>
                        <a:t>Tomo 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193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136</a:t>
                      </a:r>
                      <a:endParaRPr lang="es-ES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s-ES" dirty="0" smtClean="0"/>
                        <a:t>Tomo 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168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117</a:t>
                      </a:r>
                      <a:endParaRPr lang="es-ES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s-ES" dirty="0" smtClean="0"/>
                        <a:t>Tomo 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168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117</a:t>
                      </a:r>
                      <a:endParaRPr lang="es-ES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s-ES" dirty="0" smtClean="0"/>
                        <a:t>Tomo 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168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117</a:t>
                      </a:r>
                      <a:endParaRPr lang="es-ES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s-ES" dirty="0" smtClean="0"/>
                        <a:t>Tomo 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193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136</a:t>
                      </a:r>
                      <a:endParaRPr lang="es-ES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s-ES" dirty="0" smtClean="0"/>
                        <a:t>Tomo 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168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117</a:t>
                      </a:r>
                      <a:endParaRPr lang="es-ES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s-ES" dirty="0" smtClean="0"/>
                        <a:t>Tomo 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222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167</a:t>
                      </a:r>
                      <a:endParaRPr lang="es-ES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s-ES" dirty="0" smtClean="0"/>
                        <a:t>Tomo 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248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Bs. 175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-27384" y="3288050"/>
            <a:ext cx="458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Gran Colección Teológica</a:t>
            </a:r>
            <a:r>
              <a:rPr lang="es-ES" sz="2000" dirty="0" smtClean="0"/>
              <a:t>:  9 TOMOS FUNDAMENTOS BIBLICOS DE NUESTRA FE</a:t>
            </a:r>
            <a:endParaRPr lang="es-E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 Meza\Pictures\testimonios-para-la-iglesi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7743"/>
            <a:ext cx="4005064" cy="3854149"/>
          </a:xfrm>
          <a:prstGeom prst="rect">
            <a:avLst/>
          </a:prstGeom>
          <a:noFill/>
        </p:spPr>
      </p:pic>
      <p:pic>
        <p:nvPicPr>
          <p:cNvPr id="1027" name="Picture 3" descr="C:\Users\Martin Meza\Pictures\testimonios-para-la-iglesi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250" y="2339752"/>
            <a:ext cx="2275101" cy="367240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-27384" y="827584"/>
            <a:ext cx="68407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TESTIMONIOS PARA LA IGLESIA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27384" y="1405389"/>
            <a:ext cx="68407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Tomos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8723" y="8244408"/>
            <a:ext cx="68407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Puede Faltar En Su Hogar</a:t>
            </a:r>
            <a:endParaRPr lang="es-ES" sz="3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72816" y="6588224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 Regular Bs. 1144</a:t>
            </a:r>
          </a:p>
          <a:p>
            <a:r>
              <a:rPr lang="es-ES" sz="2800" dirty="0" smtClean="0"/>
              <a:t>Oferta Especial Bs. 130</a:t>
            </a:r>
            <a:endParaRPr lang="es-E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FDEAD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507</Words>
  <Application>Microsoft Office PowerPoint</Application>
  <PresentationFormat>Presentación en pantalla (4:3)</PresentationFormat>
  <Paragraphs>132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Libros En Oferta</dc:title>
  <dc:creator>Martin Meza</dc:creator>
  <cp:lastModifiedBy>Omega</cp:lastModifiedBy>
  <cp:revision>32</cp:revision>
  <dcterms:created xsi:type="dcterms:W3CDTF">2012-11-01T19:40:07Z</dcterms:created>
  <dcterms:modified xsi:type="dcterms:W3CDTF">2013-03-08T12:39:09Z</dcterms:modified>
</cp:coreProperties>
</file>