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1" r:id="rId8"/>
    <p:sldId id="262" r:id="rId9"/>
    <p:sldId id="264" r:id="rId10"/>
    <p:sldId id="265" r:id="rId11"/>
    <p:sldId id="263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18381C-EBA3-4BA8-B551-555A6CCD243A}" type="datetimeFigureOut">
              <a:rPr lang="es-VE" smtClean="0"/>
              <a:t>23/03/2016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9DF8A4D-9F37-4AFE-94DF-50AAD1F59D77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-9505" y="2039462"/>
            <a:ext cx="6590794" cy="1204306"/>
          </a:xfrm>
        </p:spPr>
        <p:txBody>
          <a:bodyPr>
            <a:normAutofit/>
          </a:bodyPr>
          <a:lstStyle/>
          <a:p>
            <a:r>
              <a:rPr lang="es-VE" sz="4800" dirty="0" smtClean="0"/>
              <a:t>FE EXTREMA EN JESÚS</a:t>
            </a:r>
            <a:endParaRPr lang="es-VE" sz="4800" dirty="0"/>
          </a:p>
        </p:txBody>
      </p:sp>
    </p:spTree>
    <p:extLst>
      <p:ext uri="{BB962C8B-B14F-4D97-AF65-F5344CB8AC3E}">
        <p14:creationId xmlns:p14="http://schemas.microsoft.com/office/powerpoint/2010/main" val="414251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1655807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VE" sz="3900" b="1" dirty="0" smtClean="0"/>
              <a:t>Concédeme la fe</a:t>
            </a:r>
          </a:p>
          <a:p>
            <a:pPr algn="ctr"/>
            <a:r>
              <a:rPr lang="es-VE" sz="3900" b="1" dirty="0" smtClean="0"/>
              <a:t>La fe de Jesús</a:t>
            </a:r>
          </a:p>
          <a:p>
            <a:pPr algn="ctr"/>
            <a:r>
              <a:rPr lang="es-VE" sz="3900" b="1" dirty="0" smtClean="0"/>
              <a:t>Quiero vivir por fe</a:t>
            </a:r>
          </a:p>
          <a:p>
            <a:pPr algn="ctr"/>
            <a:r>
              <a:rPr lang="es-VE" sz="3900" b="1" dirty="0" smtClean="0"/>
              <a:t>Fe extrema en Jesús</a:t>
            </a:r>
          </a:p>
        </p:txBody>
      </p:sp>
    </p:spTree>
    <p:extLst>
      <p:ext uri="{BB962C8B-B14F-4D97-AF65-F5344CB8AC3E}">
        <p14:creationId xmlns:p14="http://schemas.microsoft.com/office/powerpoint/2010/main" val="16862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619672" y="287352"/>
            <a:ext cx="523832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3900" b="1" dirty="0" smtClean="0"/>
              <a:t>Coda</a:t>
            </a:r>
          </a:p>
          <a:p>
            <a:pPr algn="ctr"/>
            <a:r>
              <a:rPr lang="es-VE" sz="3900" b="1" dirty="0" smtClean="0"/>
              <a:t>Como una grano de mostaza</a:t>
            </a:r>
          </a:p>
          <a:p>
            <a:pPr algn="ctr"/>
            <a:r>
              <a:rPr lang="es-VE" sz="3900" b="1" dirty="0" smtClean="0"/>
              <a:t>Siembra fe en mi corazón</a:t>
            </a:r>
          </a:p>
          <a:p>
            <a:pPr algn="ctr"/>
            <a:r>
              <a:rPr lang="es-VE" sz="3900" b="1" dirty="0" smtClean="0"/>
              <a:t>Para así mover montañas</a:t>
            </a:r>
          </a:p>
          <a:p>
            <a:pPr algn="ctr"/>
            <a:r>
              <a:rPr lang="es-VE" sz="3900" b="1" dirty="0" smtClean="0"/>
              <a:t>Para gloria de su honor</a:t>
            </a:r>
          </a:p>
          <a:p>
            <a:pPr algn="ctr"/>
            <a:endParaRPr lang="es-VE" sz="3900" b="1" dirty="0" smtClean="0"/>
          </a:p>
        </p:txBody>
      </p:sp>
    </p:spTree>
    <p:extLst>
      <p:ext uri="{BB962C8B-B14F-4D97-AF65-F5344CB8AC3E}">
        <p14:creationId xmlns:p14="http://schemas.microsoft.com/office/powerpoint/2010/main" val="3232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929271"/>
            <a:ext cx="7520940" cy="3579849"/>
          </a:xfrm>
        </p:spPr>
        <p:txBody>
          <a:bodyPr>
            <a:noAutofit/>
          </a:bodyPr>
          <a:lstStyle/>
          <a:p>
            <a:pPr algn="ctr"/>
            <a:r>
              <a:rPr lang="es-VE" sz="3900" dirty="0" smtClean="0"/>
              <a:t>CORO</a:t>
            </a:r>
          </a:p>
          <a:p>
            <a:pPr algn="ctr"/>
            <a:r>
              <a:rPr lang="es-VE" sz="3900" dirty="0" smtClean="0"/>
              <a:t>Fe extrema en Jesús</a:t>
            </a:r>
          </a:p>
          <a:p>
            <a:pPr algn="ctr"/>
            <a:r>
              <a:rPr lang="es-VE" sz="3900" dirty="0" smtClean="0"/>
              <a:t>Es la fiel comunión</a:t>
            </a:r>
          </a:p>
          <a:p>
            <a:pPr algn="ctr"/>
            <a:r>
              <a:rPr lang="es-VE" sz="3900" dirty="0" smtClean="0"/>
              <a:t>Con la fuente de luz</a:t>
            </a:r>
          </a:p>
          <a:p>
            <a:pPr algn="ctr"/>
            <a:r>
              <a:rPr lang="es-VE" sz="3900" dirty="0" smtClean="0"/>
              <a:t>Es la santa paciencia</a:t>
            </a:r>
          </a:p>
          <a:p>
            <a:pPr algn="ctr"/>
            <a:r>
              <a:rPr lang="es-VE" sz="3900" dirty="0" smtClean="0"/>
              <a:t>De los fieles que esperan</a:t>
            </a:r>
          </a:p>
          <a:p>
            <a:pPr algn="ctr"/>
            <a:r>
              <a:rPr lang="es-VE" sz="3900" dirty="0" smtClean="0"/>
              <a:t>El retorno del rey Jesús</a:t>
            </a:r>
          </a:p>
        </p:txBody>
      </p:sp>
    </p:spTree>
    <p:extLst>
      <p:ext uri="{BB962C8B-B14F-4D97-AF65-F5344CB8AC3E}">
        <p14:creationId xmlns:p14="http://schemas.microsoft.com/office/powerpoint/2010/main" val="32690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1655807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VE" sz="3900" b="1" dirty="0" smtClean="0"/>
              <a:t>Concédeme la fe</a:t>
            </a:r>
          </a:p>
          <a:p>
            <a:pPr algn="ctr"/>
            <a:r>
              <a:rPr lang="es-VE" sz="3900" b="1" dirty="0" smtClean="0"/>
              <a:t>La fe de Jesús</a:t>
            </a:r>
          </a:p>
          <a:p>
            <a:pPr algn="ctr"/>
            <a:r>
              <a:rPr lang="es-VE" sz="3900" b="1" dirty="0" smtClean="0"/>
              <a:t>Quiero vivir por fe</a:t>
            </a:r>
          </a:p>
          <a:p>
            <a:pPr algn="ctr"/>
            <a:r>
              <a:rPr lang="es-VE" sz="3900" b="1" dirty="0" smtClean="0"/>
              <a:t>Fe extrema en Jesús</a:t>
            </a:r>
          </a:p>
        </p:txBody>
      </p:sp>
    </p:spTree>
    <p:extLst>
      <p:ext uri="{BB962C8B-B14F-4D97-AF65-F5344CB8AC3E}">
        <p14:creationId xmlns:p14="http://schemas.microsoft.com/office/powerpoint/2010/main" val="16862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20660"/>
          </a:xfrm>
        </p:spPr>
        <p:txBody>
          <a:bodyPr/>
          <a:lstStyle/>
          <a:p>
            <a:r>
              <a:rPr lang="es-VE" sz="4000" b="0" dirty="0" smtClean="0"/>
              <a:t>#FeExtrema2016</a:t>
            </a:r>
          </a:p>
          <a:p>
            <a:r>
              <a:rPr lang="es-VE" sz="4000" b="0" dirty="0" smtClean="0"/>
              <a:t>#ConquiGuiasFeExtrema2016</a:t>
            </a:r>
          </a:p>
          <a:p>
            <a:endParaRPr lang="es-VE" sz="4000" b="0" dirty="0"/>
          </a:p>
          <a:p>
            <a:r>
              <a:rPr lang="es-VE" sz="4000" b="0" dirty="0" smtClean="0"/>
              <a:t>Facebook:</a:t>
            </a:r>
          </a:p>
          <a:p>
            <a:r>
              <a:rPr lang="es-VE" sz="4000" b="0" dirty="0" err="1" smtClean="0"/>
              <a:t>Comunicación.centronorte</a:t>
            </a:r>
            <a:endParaRPr lang="es-VE" sz="4000" b="0" dirty="0" smtClean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7457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0100" y="692696"/>
            <a:ext cx="7732340" cy="456062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VE" sz="4600" dirty="0" smtClean="0"/>
              <a:t>I</a:t>
            </a:r>
          </a:p>
          <a:p>
            <a:pPr algn="ctr"/>
            <a:r>
              <a:rPr lang="es-VE" sz="4600" dirty="0" smtClean="0"/>
              <a:t>Dame fe</a:t>
            </a:r>
          </a:p>
          <a:p>
            <a:pPr algn="ctr"/>
            <a:r>
              <a:rPr lang="es-VE" sz="4600" dirty="0" smtClean="0"/>
              <a:t>La fe de Abraham que pudo confiar</a:t>
            </a:r>
          </a:p>
          <a:p>
            <a:pPr algn="ctr"/>
            <a:r>
              <a:rPr lang="es-VE" sz="4600" dirty="0" smtClean="0"/>
              <a:t>Dame fe</a:t>
            </a:r>
          </a:p>
          <a:p>
            <a:pPr algn="ctr"/>
            <a:r>
              <a:rPr lang="es-VE" sz="4600" dirty="0" smtClean="0"/>
              <a:t>La fe de Daniel</a:t>
            </a:r>
          </a:p>
          <a:p>
            <a:pPr algn="ctr"/>
            <a:r>
              <a:rPr lang="es-VE" sz="4600" dirty="0" smtClean="0"/>
              <a:t>Que supo ser fiel</a:t>
            </a:r>
          </a:p>
          <a:p>
            <a:pPr algn="ctr"/>
            <a:r>
              <a:rPr lang="es-VE" sz="4600" dirty="0" smtClean="0"/>
              <a:t>Para nunca claudicar</a:t>
            </a:r>
          </a:p>
          <a:p>
            <a:pPr algn="ctr"/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27656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899592" y="206084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VE" dirty="0" smtClean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512068" y="836711"/>
            <a:ext cx="8020372" cy="5832649"/>
          </a:xfrm>
        </p:spPr>
        <p:txBody>
          <a:bodyPr>
            <a:noAutofit/>
          </a:bodyPr>
          <a:lstStyle/>
          <a:p>
            <a:pPr algn="ctr"/>
            <a:r>
              <a:rPr lang="es-VE" sz="3900" dirty="0" smtClean="0"/>
              <a:t>Esa fe</a:t>
            </a:r>
          </a:p>
          <a:p>
            <a:pPr algn="ctr"/>
            <a:r>
              <a:rPr lang="es-VE" sz="3900" dirty="0" smtClean="0"/>
              <a:t>De la reina Ester</a:t>
            </a:r>
          </a:p>
          <a:p>
            <a:pPr algn="ctr"/>
            <a:r>
              <a:rPr lang="es-VE" sz="3900" dirty="0" smtClean="0"/>
              <a:t>Que con gran valor</a:t>
            </a:r>
          </a:p>
          <a:p>
            <a:pPr algn="ctr"/>
            <a:r>
              <a:rPr lang="es-VE" sz="3900" dirty="0" smtClean="0"/>
              <a:t>Ante el rey se presentó</a:t>
            </a:r>
          </a:p>
          <a:p>
            <a:pPr algn="ctr"/>
            <a:r>
              <a:rPr lang="es-VE" sz="3900" dirty="0" smtClean="0"/>
              <a:t>Dame fe para caminar</a:t>
            </a:r>
          </a:p>
          <a:p>
            <a:pPr algn="ctr"/>
            <a:r>
              <a:rPr lang="es-VE" sz="3900" dirty="0" smtClean="0"/>
              <a:t>Sin retroceder</a:t>
            </a:r>
          </a:p>
          <a:p>
            <a:pPr algn="ctr"/>
            <a:r>
              <a:rPr lang="es-VE" sz="3900" dirty="0" smtClean="0"/>
              <a:t>Hasta el cielo conquistar</a:t>
            </a:r>
          </a:p>
        </p:txBody>
      </p:sp>
    </p:spTree>
    <p:extLst>
      <p:ext uri="{BB962C8B-B14F-4D97-AF65-F5344CB8AC3E}">
        <p14:creationId xmlns:p14="http://schemas.microsoft.com/office/powerpoint/2010/main" val="6136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929271"/>
            <a:ext cx="7520940" cy="3579849"/>
          </a:xfrm>
        </p:spPr>
        <p:txBody>
          <a:bodyPr>
            <a:noAutofit/>
          </a:bodyPr>
          <a:lstStyle/>
          <a:p>
            <a:pPr algn="ctr"/>
            <a:r>
              <a:rPr lang="es-VE" sz="3900" dirty="0" smtClean="0"/>
              <a:t>CORO</a:t>
            </a:r>
          </a:p>
          <a:p>
            <a:pPr algn="ctr"/>
            <a:r>
              <a:rPr lang="es-VE" sz="3900" dirty="0" smtClean="0"/>
              <a:t>Fe extrema en Jesús</a:t>
            </a:r>
          </a:p>
          <a:p>
            <a:pPr algn="ctr"/>
            <a:r>
              <a:rPr lang="es-VE" sz="3900" dirty="0" smtClean="0"/>
              <a:t>Es la fiel comunión</a:t>
            </a:r>
          </a:p>
          <a:p>
            <a:pPr algn="ctr"/>
            <a:r>
              <a:rPr lang="es-VE" sz="3900" dirty="0" smtClean="0"/>
              <a:t>Con la fuente de luz</a:t>
            </a:r>
          </a:p>
          <a:p>
            <a:pPr algn="ctr"/>
            <a:r>
              <a:rPr lang="es-VE" sz="3900" dirty="0" smtClean="0"/>
              <a:t>Es la santa paciencia</a:t>
            </a:r>
          </a:p>
          <a:p>
            <a:pPr algn="ctr"/>
            <a:r>
              <a:rPr lang="es-VE" sz="3900" dirty="0" smtClean="0"/>
              <a:t>De los fieles que esperan</a:t>
            </a:r>
          </a:p>
          <a:p>
            <a:pPr algn="ctr"/>
            <a:r>
              <a:rPr lang="es-VE" sz="3900" dirty="0" smtClean="0"/>
              <a:t>El retorno del rey Jesús</a:t>
            </a:r>
          </a:p>
        </p:txBody>
      </p:sp>
    </p:spTree>
    <p:extLst>
      <p:ext uri="{BB962C8B-B14F-4D97-AF65-F5344CB8AC3E}">
        <p14:creationId xmlns:p14="http://schemas.microsoft.com/office/powerpoint/2010/main" val="15977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1655807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VE" sz="3900" b="1" dirty="0" smtClean="0"/>
              <a:t>Concédeme la fe</a:t>
            </a:r>
          </a:p>
          <a:p>
            <a:pPr algn="ctr"/>
            <a:r>
              <a:rPr lang="es-VE" sz="3900" b="1" dirty="0" smtClean="0"/>
              <a:t>La fe de Jesús</a:t>
            </a:r>
          </a:p>
          <a:p>
            <a:pPr algn="ctr"/>
            <a:r>
              <a:rPr lang="es-VE" sz="3900" b="1" dirty="0" smtClean="0"/>
              <a:t>Quiero vivir por fe</a:t>
            </a:r>
          </a:p>
          <a:p>
            <a:pPr algn="ctr"/>
            <a:r>
              <a:rPr lang="es-VE" sz="3900" b="1" dirty="0" smtClean="0"/>
              <a:t>Fe extrema en Jesús</a:t>
            </a:r>
          </a:p>
        </p:txBody>
      </p:sp>
    </p:spTree>
    <p:extLst>
      <p:ext uri="{BB962C8B-B14F-4D97-AF65-F5344CB8AC3E}">
        <p14:creationId xmlns:p14="http://schemas.microsoft.com/office/powerpoint/2010/main" val="80666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328002"/>
            <a:ext cx="4572000" cy="66479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VE" sz="3600" b="1" dirty="0" smtClean="0"/>
              <a:t>II</a:t>
            </a:r>
          </a:p>
          <a:p>
            <a:pPr algn="ctr"/>
            <a:r>
              <a:rPr lang="es-VE" sz="3900" b="1" dirty="0" smtClean="0"/>
              <a:t>Dame fe</a:t>
            </a:r>
          </a:p>
          <a:p>
            <a:pPr algn="ctr"/>
            <a:r>
              <a:rPr lang="es-VE" sz="3900" b="1" dirty="0" smtClean="0"/>
              <a:t>Que pueda ejercer</a:t>
            </a:r>
          </a:p>
          <a:p>
            <a:pPr algn="ctr"/>
            <a:r>
              <a:rPr lang="es-VE" sz="3900" b="1" dirty="0" smtClean="0"/>
              <a:t>Con obras de amor</a:t>
            </a:r>
          </a:p>
          <a:p>
            <a:pPr algn="ctr"/>
            <a:r>
              <a:rPr lang="es-VE" sz="3900" b="1" dirty="0" smtClean="0"/>
              <a:t>Para gloria de su honor</a:t>
            </a:r>
          </a:p>
          <a:p>
            <a:pPr algn="ctr"/>
            <a:r>
              <a:rPr lang="es-VE" sz="3900" b="1" dirty="0" smtClean="0"/>
              <a:t>Dame fe</a:t>
            </a:r>
          </a:p>
          <a:p>
            <a:pPr algn="ctr"/>
            <a:r>
              <a:rPr lang="es-VE" sz="3900" b="1" dirty="0" smtClean="0"/>
              <a:t>Para resistir</a:t>
            </a:r>
          </a:p>
          <a:p>
            <a:pPr algn="ctr"/>
            <a:r>
              <a:rPr lang="es-VE" sz="3900" b="1" dirty="0" smtClean="0"/>
              <a:t>El fuego y al fin</a:t>
            </a:r>
          </a:p>
          <a:p>
            <a:pPr algn="ctr"/>
            <a:r>
              <a:rPr lang="es-VE" sz="3900" b="1" dirty="0" smtClean="0"/>
              <a:t>Como el oro relucir</a:t>
            </a:r>
          </a:p>
          <a:p>
            <a:pPr algn="ctr"/>
            <a:endParaRPr lang="es-VE" sz="3900" b="1" dirty="0" smtClean="0"/>
          </a:p>
        </p:txBody>
      </p:sp>
    </p:spTree>
    <p:extLst>
      <p:ext uri="{BB962C8B-B14F-4D97-AF65-F5344CB8AC3E}">
        <p14:creationId xmlns:p14="http://schemas.microsoft.com/office/powerpoint/2010/main" val="17747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328002"/>
            <a:ext cx="4572000" cy="36471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VE" sz="3600" b="1" dirty="0" smtClean="0"/>
              <a:t>II</a:t>
            </a:r>
          </a:p>
          <a:p>
            <a:pPr algn="ctr"/>
            <a:r>
              <a:rPr lang="es-VE" sz="3900" b="1" dirty="0" smtClean="0"/>
              <a:t>Dame fe</a:t>
            </a:r>
          </a:p>
          <a:p>
            <a:pPr algn="ctr"/>
            <a:r>
              <a:rPr lang="es-VE" sz="3900" b="1" dirty="0" smtClean="0"/>
              <a:t>Para derrotar</a:t>
            </a:r>
          </a:p>
          <a:p>
            <a:pPr algn="ctr"/>
            <a:r>
              <a:rPr lang="es-VE" sz="3900" b="1" dirty="0" smtClean="0"/>
              <a:t>Las huestes del mal</a:t>
            </a:r>
          </a:p>
          <a:p>
            <a:pPr algn="ctr"/>
            <a:r>
              <a:rPr lang="es-VE" sz="3900" b="1" dirty="0" smtClean="0"/>
              <a:t>Y al cautivo libertar</a:t>
            </a:r>
          </a:p>
          <a:p>
            <a:pPr algn="ctr"/>
            <a:endParaRPr lang="es-VE" sz="3900" b="1" dirty="0" smtClean="0"/>
          </a:p>
        </p:txBody>
      </p:sp>
    </p:spTree>
    <p:extLst>
      <p:ext uri="{BB962C8B-B14F-4D97-AF65-F5344CB8AC3E}">
        <p14:creationId xmlns:p14="http://schemas.microsoft.com/office/powerpoint/2010/main" val="27733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134076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VE" sz="3900" b="1" dirty="0" smtClean="0"/>
              <a:t>Esa fe</a:t>
            </a:r>
          </a:p>
          <a:p>
            <a:pPr algn="ctr"/>
            <a:r>
              <a:rPr lang="es-VE" sz="3900" b="1" dirty="0" smtClean="0"/>
              <a:t>Que después de </a:t>
            </a:r>
            <a:r>
              <a:rPr lang="es-VE" sz="3900" b="1" dirty="0" smtClean="0"/>
              <a:t>luchar</a:t>
            </a:r>
            <a:endParaRPr lang="es-VE" sz="3900" b="1" dirty="0" smtClean="0"/>
          </a:p>
          <a:p>
            <a:pPr algn="ctr"/>
            <a:r>
              <a:rPr lang="es-VE" sz="3900" b="1" dirty="0" smtClean="0"/>
              <a:t>Sólo pueda esperar</a:t>
            </a:r>
          </a:p>
          <a:p>
            <a:pPr algn="ctr"/>
            <a:r>
              <a:rPr lang="es-VE" sz="3900" b="1" dirty="0" smtClean="0"/>
              <a:t>Mis sienes coronar</a:t>
            </a:r>
          </a:p>
          <a:p>
            <a:pPr algn="ctr"/>
            <a:endParaRPr lang="es-VE" sz="3900" b="1" dirty="0" smtClean="0"/>
          </a:p>
        </p:txBody>
      </p:sp>
    </p:spTree>
    <p:extLst>
      <p:ext uri="{BB962C8B-B14F-4D97-AF65-F5344CB8AC3E}">
        <p14:creationId xmlns:p14="http://schemas.microsoft.com/office/powerpoint/2010/main" val="7620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929271"/>
            <a:ext cx="7520940" cy="3579849"/>
          </a:xfrm>
        </p:spPr>
        <p:txBody>
          <a:bodyPr>
            <a:noAutofit/>
          </a:bodyPr>
          <a:lstStyle/>
          <a:p>
            <a:pPr algn="ctr"/>
            <a:r>
              <a:rPr lang="es-VE" sz="3900" dirty="0" smtClean="0"/>
              <a:t>CORO</a:t>
            </a:r>
          </a:p>
          <a:p>
            <a:pPr algn="ctr"/>
            <a:r>
              <a:rPr lang="es-VE" sz="3900" dirty="0" smtClean="0"/>
              <a:t>Fe extrema en Jesús</a:t>
            </a:r>
          </a:p>
          <a:p>
            <a:pPr algn="ctr"/>
            <a:r>
              <a:rPr lang="es-VE" sz="3900" dirty="0" smtClean="0"/>
              <a:t>Es la fiel comunión</a:t>
            </a:r>
          </a:p>
          <a:p>
            <a:pPr algn="ctr"/>
            <a:r>
              <a:rPr lang="es-VE" sz="3900" dirty="0" smtClean="0"/>
              <a:t>Con la fuente de luz</a:t>
            </a:r>
          </a:p>
          <a:p>
            <a:pPr algn="ctr"/>
            <a:r>
              <a:rPr lang="es-VE" sz="3900" dirty="0" smtClean="0"/>
              <a:t>Es la santa paciencia</a:t>
            </a:r>
          </a:p>
          <a:p>
            <a:pPr algn="ctr"/>
            <a:r>
              <a:rPr lang="es-VE" sz="3900" dirty="0" smtClean="0"/>
              <a:t>De los fieles que esperan</a:t>
            </a:r>
          </a:p>
          <a:p>
            <a:pPr algn="ctr"/>
            <a:r>
              <a:rPr lang="es-VE" sz="3900" dirty="0" smtClean="0"/>
              <a:t>El retorno del rey Jesús</a:t>
            </a:r>
          </a:p>
        </p:txBody>
      </p:sp>
    </p:spTree>
    <p:extLst>
      <p:ext uri="{BB962C8B-B14F-4D97-AF65-F5344CB8AC3E}">
        <p14:creationId xmlns:p14="http://schemas.microsoft.com/office/powerpoint/2010/main" val="32690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1264</TotalTime>
  <Words>261</Words>
  <Application>Microsoft Office PowerPoint</Application>
  <PresentationFormat>Presentación en pantalla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Ángulos</vt:lpstr>
      <vt:lpstr>FE EXTREMA EN JESÚS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 EXTREMA EN JESÚS</dc:title>
  <dc:creator>Luffi</dc:creator>
  <cp:lastModifiedBy>Luffi</cp:lastModifiedBy>
  <cp:revision>13</cp:revision>
  <dcterms:created xsi:type="dcterms:W3CDTF">2016-03-22T14:26:28Z</dcterms:created>
  <dcterms:modified xsi:type="dcterms:W3CDTF">2016-03-24T01:06:03Z</dcterms:modified>
</cp:coreProperties>
</file>