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788006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4275734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889299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5705736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2177299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67855988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36463269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49246450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546221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2800490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9899569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87400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0697819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9948378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6210660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477983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61225399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504AE61-1591-4B9E-A59B-4629C03B9F01}" type="datetimeFigureOut">
              <a:rPr lang="es-VE" smtClean="0"/>
              <a:t>21-11-2015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V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46F926C-D6F8-40CF-BD28-D8759819DAD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8273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40" y="2229621"/>
            <a:ext cx="6066565" cy="400041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1693" y="712693"/>
            <a:ext cx="9306858" cy="1721225"/>
          </a:xfrm>
        </p:spPr>
        <p:txBody>
          <a:bodyPr/>
          <a:lstStyle/>
          <a:p>
            <a:pPr algn="ctr"/>
            <a:r>
              <a:rPr lang="es-VE" dirty="0" smtClean="0">
                <a:latin typeface="Algerian" panose="04020705040A02060702" pitchFamily="82" charset="0"/>
              </a:rPr>
              <a:t>Recreación</a:t>
            </a:r>
            <a:br>
              <a:rPr lang="es-VE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 y </a:t>
            </a:r>
            <a:r>
              <a:rPr lang="es-VE" dirty="0" smtClean="0">
                <a:latin typeface="Algerian" panose="04020705040A02060702" pitchFamily="82" charset="0"/>
              </a:rPr>
              <a:t>Juegos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s-VE" dirty="0" smtClean="0">
                <a:latin typeface="Algerian" panose="04020705040A02060702" pitchFamily="82" charset="0"/>
              </a:rPr>
              <a:t>Sociales</a:t>
            </a:r>
            <a:endParaRPr lang="es-VE" dirty="0">
              <a:latin typeface="Algerian" panose="04020705040A02060702" pitchFamily="8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103659" y="5214375"/>
            <a:ext cx="2675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Teólogos: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VE" sz="2000" dirty="0" smtClean="0">
                <a:solidFill>
                  <a:schemeClr val="bg1"/>
                </a:solidFill>
              </a:rPr>
              <a:t>Jesús Nava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VE" sz="2000" dirty="0" err="1" smtClean="0">
                <a:solidFill>
                  <a:schemeClr val="bg1"/>
                </a:solidFill>
              </a:rPr>
              <a:t>Yannina</a:t>
            </a:r>
            <a:r>
              <a:rPr lang="es-VE" sz="2000" dirty="0" smtClean="0">
                <a:solidFill>
                  <a:schemeClr val="bg1"/>
                </a:solidFill>
              </a:rPr>
              <a:t> Testa </a:t>
            </a:r>
            <a:endParaRPr lang="es-V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025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6600" dirty="0"/>
              <a:t>Principios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Honrar</a:t>
            </a:r>
            <a:r>
              <a:rPr lang="en-US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a Dios </a:t>
            </a:r>
          </a:p>
          <a:p>
            <a:pPr algn="just"/>
            <a:r>
              <a:rPr lang="en-US" sz="36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Desarrollo</a:t>
            </a:r>
            <a:r>
              <a:rPr lang="en-US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integral de las </a:t>
            </a:r>
            <a:r>
              <a:rPr lang="en-US" sz="36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facultades</a:t>
            </a:r>
            <a:endParaRPr lang="en-US" sz="36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just"/>
            <a:r>
              <a:rPr lang="en-US" sz="36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Edificacion</a:t>
            </a:r>
            <a:r>
              <a:rPr lang="en-US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del character</a:t>
            </a:r>
          </a:p>
          <a:p>
            <a:pPr algn="just"/>
            <a:r>
              <a:rPr lang="en-US" sz="36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promover</a:t>
            </a:r>
            <a:r>
              <a:rPr lang="en-US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el </a:t>
            </a:r>
            <a:r>
              <a:rPr lang="es-VE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compañerismos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4219303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err="1" smtClean="0"/>
              <a:t>Proposito</a:t>
            </a:r>
            <a:endParaRPr lang="es-VE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sz="36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Enseñar a los jóvenes a tener una recreación sana, en la cual puedan desarrollar su potencial intelectual, mental y físico, no obstante compartir el amor de Dios con sus semejantes.</a:t>
            </a:r>
            <a:endParaRPr lang="es-VE" sz="36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6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800" dirty="0" smtClean="0"/>
              <a:t>Que NO debería ser…</a:t>
            </a:r>
            <a:endParaRPr lang="es-VE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es nocivo</a:t>
            </a:r>
          </a:p>
          <a:p>
            <a:r>
              <a:rPr lang="es-VE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es dañino</a:t>
            </a:r>
          </a:p>
          <a:p>
            <a:r>
              <a:rPr lang="es-VE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atenta en contra de mi</a:t>
            </a:r>
          </a:p>
          <a:p>
            <a:r>
              <a:rPr lang="es-VE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genera consecuencias negativas</a:t>
            </a:r>
          </a:p>
          <a:p>
            <a:r>
              <a:rPr lang="es-VE" sz="3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despierta las pasiones bajas</a:t>
            </a:r>
          </a:p>
          <a:p>
            <a:endParaRPr lang="es-VE" sz="3600" dirty="0" smtClean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es-VE" sz="36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5796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6600" dirty="0" smtClean="0"/>
              <a:t>Beneficios </a:t>
            </a:r>
            <a:endParaRPr lang="es-VE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Mantiene vivo el compañerismo juvenil de la Iglesia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Reactiva a los jóvenes desanimados 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Nos ayuda a alcanzar almas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Provee alternativas a la juventud de la iglesia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Desarrolla el sentido de pertenencia en los jóvenes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Entrelaza los vínculos fraternales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 son </a:t>
            </a:r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uaoooooooooo</a:t>
            </a:r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18193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Juegos Sociales que nunca pasaran de Moda!</a:t>
            </a:r>
            <a:endParaRPr lang="es-V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 ultima pareja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El pañuelo</a:t>
            </a:r>
          </a:p>
          <a:p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Hungaalacatunga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 Corriente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Pato al agua, pato a tierra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Arboles de uno, de dos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Papa caliente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787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Juegos Sociales Nuevos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Rallys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Mundo loco</a:t>
            </a:r>
          </a:p>
          <a:p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Ula</a:t>
            </a:r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ula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Bomba </a:t>
            </a:r>
            <a:r>
              <a:rPr lang="es-VE" sz="2400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splash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El tren del agua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Carro romano</a:t>
            </a:r>
          </a:p>
          <a:p>
            <a:r>
              <a:rPr lang="es-VE" sz="24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 muchos mas!</a:t>
            </a:r>
            <a:endParaRPr lang="es-VE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es-VE" sz="2400" dirty="0"/>
          </a:p>
        </p:txBody>
      </p:sp>
    </p:spTree>
    <p:extLst>
      <p:ext uri="{BB962C8B-B14F-4D97-AF65-F5344CB8AC3E}">
        <p14:creationId xmlns:p14="http://schemas.microsoft.com/office/powerpoint/2010/main" val="3391934450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177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Algerian</vt:lpstr>
      <vt:lpstr>Arial</vt:lpstr>
      <vt:lpstr>Century Gothic</vt:lpstr>
      <vt:lpstr>Wingdings</vt:lpstr>
      <vt:lpstr>Wingdings 3</vt:lpstr>
      <vt:lpstr>Sala de reuniones Ion</vt:lpstr>
      <vt:lpstr>Recreación  y Juegos Sociales</vt:lpstr>
      <vt:lpstr>Principios</vt:lpstr>
      <vt:lpstr>Proposito</vt:lpstr>
      <vt:lpstr>Que NO debería ser…</vt:lpstr>
      <vt:lpstr>Beneficios </vt:lpstr>
      <vt:lpstr>Juegos Sociales que nunca pasaran de Moda!</vt:lpstr>
      <vt:lpstr>Juegos Sociales Nuevos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Recreacion y Juegos Sociales</dc:title>
  <dc:creator>Elidaniel Barraza</dc:creator>
  <cp:lastModifiedBy>Elidaniel Barraza</cp:lastModifiedBy>
  <cp:revision>9</cp:revision>
  <dcterms:created xsi:type="dcterms:W3CDTF">2015-11-21T23:16:04Z</dcterms:created>
  <dcterms:modified xsi:type="dcterms:W3CDTF">2015-11-22T00:06:20Z</dcterms:modified>
</cp:coreProperties>
</file>