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813" r:id="rId2"/>
    <p:sldMasterId id="2147483825" r:id="rId3"/>
  </p:sldMasterIdLst>
  <p:notesMasterIdLst>
    <p:notesMasterId r:id="rId29"/>
  </p:notesMasterIdLst>
  <p:sldIdLst>
    <p:sldId id="276" r:id="rId4"/>
    <p:sldId id="305" r:id="rId5"/>
    <p:sldId id="306" r:id="rId6"/>
    <p:sldId id="258" r:id="rId7"/>
    <p:sldId id="284" r:id="rId8"/>
    <p:sldId id="264" r:id="rId9"/>
    <p:sldId id="283" r:id="rId10"/>
    <p:sldId id="289" r:id="rId11"/>
    <p:sldId id="265" r:id="rId12"/>
    <p:sldId id="291" r:id="rId13"/>
    <p:sldId id="267" r:id="rId14"/>
    <p:sldId id="292" r:id="rId15"/>
    <p:sldId id="293" r:id="rId16"/>
    <p:sldId id="290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8995" autoAdjust="0"/>
  </p:normalViewPr>
  <p:slideViewPr>
    <p:cSldViewPr>
      <p:cViewPr varScale="1">
        <p:scale>
          <a:sx n="76" d="100"/>
          <a:sy n="76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9A46DC-642C-4FFE-88BC-3426A067D4B9}" type="datetimeFigureOut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523AB4-EF97-46EE-B58F-00B9C2D1B1B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909621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31CCE5-E8E6-4952-8DBA-1141315D7B40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74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E16B3-A620-40BD-A601-5F764E36E2DF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8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B77B75-ACFE-486D-80A0-842839134CF9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03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1DC4C4-BE9B-426F-8A5D-EC2E9E28AB3C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64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02B951-5D13-4DCB-BB5D-15FC20DDE3D8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89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991C15-C579-40A7-9E1F-8F44C0367FE0}" type="slidenum">
              <a:rPr lang="en-US" altLang="es-VE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en-US" altLang="es-VE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VE" altLang="es-V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46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CB7F35-ABB9-42F4-A508-43D6CDFFB808}" type="slidenum">
              <a:rPr lang="en-US" altLang="es-VE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es-VE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VE" altLang="es-V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24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4FA8A1-76DA-4900-BBE5-BCAEDB6D9C80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43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A9E682-B71B-4689-8B98-C6AA6C16F452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59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5F719C-FAE9-4FDC-871A-535E7C03D279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36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771979-727D-4CB1-9084-7D762014BD0A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2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054D485-6D40-46E2-A327-2B03DAE86BB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VE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792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5B6DC-694E-433D-9B9E-61984280A7D0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5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C4FE70-1373-4051-8D18-26FEFD685B5F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06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C974A8-6AAE-41B4-9C4F-92F84EC8AF53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03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B927D9-AC33-4CB1-AF09-344E47A06402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99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6DB559-F626-4DB5-B21E-848EE5A921F3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14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1F7000-4261-4D48-A6CB-A82F1815095A}" type="slidenum">
              <a:rPr lang="es-ES" altLang="es-VE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s-ES" altLang="es-V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5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054D485-6D40-46E2-A327-2B03DAE86BB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VE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59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B829D6-F54D-4708-BB0C-7BACD842B7A7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5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312D54-8FA9-46C9-AF4D-B1E133988C84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0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AF9435-2B11-478A-8788-8E185F3453EA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9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B757E3-8405-43B4-9C75-B0C8BF3CF84E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2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4B8D7D-5E45-4E5C-AE2F-F27936AA74C8}" type="slidenum">
              <a:rPr lang="en-US" altLang="es-VE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es-VE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VE" altLang="es-V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096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347B24-F2E8-41C1-80A1-833B934D41E7}" type="slidenum">
              <a:rPr lang="es-ES" altLang="es-VE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s-ES" altLang="es-V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V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8DB7-9569-4B3B-83E0-20FF57DF8092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95E46E-7B0E-4D1F-AA2B-F1681645E47A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12491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633DA-8E28-49D4-B1E0-874FE93AB3C0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446E-DA94-4A02-B83F-1AA9A8B91E6A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1178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0557-4728-47EB-B20F-0AA6E780D6C2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CB6B-76EE-44CB-A506-33AD682FDF3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57064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2224-EFD1-4E12-B063-B726227693DE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D652-6E48-47E0-A766-35B4119DBE5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70141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000CCF6-A8AB-4762-A7D5-AAB2A0B11153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8D29D1-31A6-4E79-A883-DA714A985E7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67864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ACB1C34-D8F4-4CB3-8AA0-CBD03EBF1C82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C598B44-BFB1-458E-A094-C083685ED5D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849910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97AAE3D-16EB-4A96-BAA9-2E9FFDDF4CFF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FB475CE-3467-470C-A9B4-43E3CA7E4387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73101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205B3F-43F2-415A-A7BB-C082A1CBD873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82171FF-2B86-45E9-B949-41D872889FA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8872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9E1365-26A1-453F-B46B-E57D6CEF7D3E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72B52FB-B5C3-4CEE-A548-52743C66BC9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85513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9016F7F-50FD-4B15-84D1-6BB1A2DF3CD8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0A6F18B-5F36-4D4F-8124-4DE00FEC29C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75883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493ABBA-415C-47C4-9573-367FDF48DC6C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DEA8056-11E0-419C-8DB8-7AC73FCE164D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7888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1987-FC4F-4A9D-90E0-5D994D1EB30C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ABB5-882C-4B78-99DE-CB3DE7D89D0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73691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8C7CF4F-8214-4373-91DC-E3F8027E5915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AF86FFF-F91F-4807-AD0E-8E0771D5CEA4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16987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C03D582-CC37-4CCC-9018-51F300E7BA8C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A906056-33AB-48C1-856A-BD715CECFBE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793562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5EF24BC-F56A-4880-810C-FE2858A2C728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4D25D3F-52D2-43BB-8F26-DE9ED8C160C3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459330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654E172-1F93-42F3-BC76-6A405F6F7E8C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F728DE0-055A-4841-AA0E-C0A608E382A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052549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V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E21F-7EAE-40FB-AA66-60E9BD863EFF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A7D693-3C6C-4155-B1C5-548C6C0C6C9E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189081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536E-B722-44BE-82A7-BDB1FB4BEB73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129D-9030-453F-8E65-CA68DF61743F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564277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CB52-6D5D-4A22-9CDA-D53A3E33E775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50C1-8B7F-422E-A2A5-EA64043EC0E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546093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C87C-6269-498E-BDAC-9A6A0EB13A48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13E4D-9EEF-4979-A0BF-FC82EADA5B60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18988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F2A9E-6CBE-40A7-95A2-94E7CE772136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216E-AFFE-49B2-A771-79B95C94D46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91971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DC06-7158-4540-B73C-9C41AACDA0F7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CB35-BDA6-41AE-BB22-0D531E06F629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80484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07A6-F15A-4189-98A1-61D6D71644B9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C3C18-0D9C-4D3F-B404-5FF77038B0B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379283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2F2D3-8D58-43A2-8E6A-33262CBDC244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58999-232E-48A0-B8C1-808480A7D90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542815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92D3-6AAE-4B4A-9BDF-B576B6BA7C16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D193-29FB-4D6F-94FD-0A25E958744C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88132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3101-AE15-43E3-B111-D19FFBC2236E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5766-CFC9-458F-B5E0-52CE0782E4AC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126452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D61D-6800-4BBB-9F50-3F8F5C2C18FC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09961-5CB6-4C3F-B356-D8F8447373D3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04677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E8BA-7A3C-4FE8-BDE2-2703B39E8096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41E3-5E42-4033-8F80-3DC0993D45D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137600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8D7FF-C1D5-4F31-BB98-DAEA3C01DC26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335A-1EAB-425B-9CA8-230B5DCEE47F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66296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50990-1DEE-4012-B7EB-12C19BD436E0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32F5-C921-4307-AE5E-6E2CAD7C7C63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28693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C707-AB2F-4FD8-BE67-4C6292FDDD2D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06E0-BA57-4F1E-8A50-50D38B4174F0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7461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443A8-6A6C-44FF-A4FA-81611122393B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B26BC-CFA2-40CE-AD70-E46257F8A53F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21263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2F1C-59E0-4FE4-8B1E-BFAEDF113211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294F-1CC8-4152-915E-94113D73E42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9571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4AC35-73A6-4ACD-B99C-BDAAA253F674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5EC93-2998-4D12-B626-AA5ABA06EAD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2256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BB94-BB06-40D4-9818-AA5419675B9D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7CF12-A7CB-4B26-9A3E-8FCB44577EE1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0217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VE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123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90834FA-7AEC-4E8F-AD06-171F73818480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32B51FF-4511-4FF3-8622-62C8F3499C49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3AC65F1-D817-4E6C-8CC1-8244C2F8EB4E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F13FA9-6A9B-451C-AAF1-1B48477E76C3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VE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>
                <a:solidFill>
                  <a:srgbClr val="EAEAEA"/>
                </a:solidFill>
              </a:endParaRPr>
            </a:p>
          </p:txBody>
        </p:sp>
      </p:grpSp>
      <p:sp>
        <p:nvSpPr>
          <p:cNvPr id="123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81FC624-4276-4DFE-B93D-4552110E0FD5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3187A2-90C3-4AF7-BF4B-F973BB72652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 Amor escrito con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5 CuadroTexto"/>
          <p:cNvSpPr txBox="1">
            <a:spLocks noChangeArrowheads="1"/>
          </p:cNvSpPr>
          <p:nvPr/>
        </p:nvSpPr>
        <p:spPr bwMode="auto">
          <a:xfrm>
            <a:off x="4894263" y="5157788"/>
            <a:ext cx="3638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>
                <a:solidFill>
                  <a:schemeClr val="tx2"/>
                </a:solidFill>
                <a:latin typeface="Edwardian Script ITC" panose="030303020407070D0804" pitchFamily="66" charset="0"/>
              </a:rPr>
              <a:t>Pr. Daniel J. Farías</a:t>
            </a:r>
          </a:p>
        </p:txBody>
      </p:sp>
      <p:sp>
        <p:nvSpPr>
          <p:cNvPr id="18436" name="7 CuadroTexto"/>
          <p:cNvSpPr txBox="1">
            <a:spLocks noChangeArrowheads="1"/>
          </p:cNvSpPr>
          <p:nvPr/>
        </p:nvSpPr>
        <p:spPr bwMode="auto">
          <a:xfrm>
            <a:off x="2771775" y="2314575"/>
            <a:ext cx="6337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6600">
                <a:solidFill>
                  <a:schemeClr val="tx2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Metas: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6600">
                <a:solidFill>
                  <a:schemeClr val="tx2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Éxito Sin Límites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339975" y="2174875"/>
            <a:ext cx="680402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 startAt="2"/>
            </a:pPr>
            <a:r>
              <a:rPr lang="es-ES" altLang="es-VE" sz="3600">
                <a:latin typeface="Papyrus" panose="03070502060502030205" pitchFamily="66" charset="0"/>
              </a:rPr>
              <a:t>Una Autoimagen Negativa.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 startAt="2"/>
            </a:pPr>
            <a:r>
              <a:rPr lang="es-ES" altLang="es-VE" sz="3600">
                <a:latin typeface="Papyrus" panose="03070502060502030205" pitchFamily="66" charset="0"/>
              </a:rPr>
              <a:t>Porque nunca han comprendido completamente los beneficios.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 startAt="2"/>
            </a:pPr>
            <a:r>
              <a:rPr lang="es-ES" altLang="es-VE" sz="3600">
                <a:latin typeface="Papyrus" panose="03070502060502030205" pitchFamily="66" charset="0"/>
              </a:rPr>
              <a:t>No saben exactamente cómo establecer un programa integral de metas 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F6D827-2555-4F9E-B790-B34C6E1F03BB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99367CC0-C33F-4E40-A0B1-D85E0E4D3AFF}" type="slidenum">
              <a:rPr lang="es-ES" altLang="es-VE" smtClean="0"/>
              <a:pPr eaLnBrk="1" hangingPunct="1">
                <a:defRPr/>
              </a:pPr>
              <a:t>10</a:t>
            </a:fld>
            <a:endParaRPr lang="es-ES" altLang="es-VE" smtClean="0"/>
          </a:p>
        </p:txBody>
      </p:sp>
      <p:sp>
        <p:nvSpPr>
          <p:cNvPr id="32774" name="4 CuadroTexto"/>
          <p:cNvSpPr txBox="1">
            <a:spLocks noChangeArrowheads="1"/>
          </p:cNvSpPr>
          <p:nvPr/>
        </p:nvSpPr>
        <p:spPr bwMode="auto">
          <a:xfrm>
            <a:off x="34925" y="-26988"/>
            <a:ext cx="71294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6000">
                <a:latin typeface="Agency FB" panose="020B0503020202020204" pitchFamily="34" charset="0"/>
              </a:rPr>
              <a:t>¿Por qué la gente no establece metas?</a:t>
            </a:r>
          </a:p>
        </p:txBody>
      </p:sp>
      <p:pic>
        <p:nvPicPr>
          <p:cNvPr id="70658" name="Picture 2" descr="http://api.ning.com/files/WgA5VQucR75Zp9nFKG7rmtE8Iq75mY8rrc9X514gXSKSQPlg-3Qx2ysb7E2g5PWCtDYd1PddggL2tAPWTIT2*y0gpSNdOjxx/autoesti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772816"/>
            <a:ext cx="3347864" cy="489654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3D6DE5-5270-4699-81D0-673D96DD1EC5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29C9797F-6F5B-4177-AC48-6D4275564F36}" type="slidenum">
              <a:rPr lang="es-ES" altLang="es-VE" smtClean="0"/>
              <a:pPr eaLnBrk="1" hangingPunct="1">
                <a:defRPr/>
              </a:pPr>
              <a:t>11</a:t>
            </a:fld>
            <a:endParaRPr lang="es-ES" altLang="es-VE" smtClean="0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179388" y="5797550"/>
            <a:ext cx="874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 b="1">
                <a:latin typeface="Papyrus" panose="03070502060502030205" pitchFamily="66" charset="0"/>
              </a:rPr>
              <a:t>Lou Holtz</a:t>
            </a:r>
            <a:endParaRPr lang="es-ES" altLang="es-VE" sz="4000">
              <a:latin typeface="Papyrus" panose="03070502060502030205" pitchFamily="66" charset="0"/>
            </a:endParaRPr>
          </a:p>
        </p:txBody>
      </p:sp>
      <p:pic>
        <p:nvPicPr>
          <p:cNvPr id="10248" name="Picture 8" descr="http://upload.wikimedia.org/wikipedia/commons/5/5e/Lou_Holtz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88640"/>
            <a:ext cx="3995936" cy="55451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4823" name="7 CuadroTexto"/>
          <p:cNvSpPr txBox="1">
            <a:spLocks noChangeArrowheads="1"/>
          </p:cNvSpPr>
          <p:nvPr/>
        </p:nvSpPr>
        <p:spPr bwMode="auto">
          <a:xfrm>
            <a:off x="3348038" y="404813"/>
            <a:ext cx="57959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>
                <a:latin typeface="Papyrus" panose="03070502060502030205" pitchFamily="66" charset="0"/>
              </a:rPr>
              <a:t>1963 – Joven asistente de entrenador en la Universidad de Carolina del Sur, fue despedido.</a:t>
            </a:r>
          </a:p>
        </p:txBody>
      </p:sp>
      <p:sp>
        <p:nvSpPr>
          <p:cNvPr id="34824" name="8 CuadroTexto"/>
          <p:cNvSpPr txBox="1">
            <a:spLocks noChangeArrowheads="1"/>
          </p:cNvSpPr>
          <p:nvPr/>
        </p:nvSpPr>
        <p:spPr bwMode="auto">
          <a:xfrm>
            <a:off x="3348038" y="2784475"/>
            <a:ext cx="57959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>
                <a:latin typeface="Papyrus" panose="03070502060502030205" pitchFamily="66" charset="0"/>
              </a:rPr>
              <a:t>Aceptó ser el entrenador de la Universidad de Ohio.</a:t>
            </a:r>
          </a:p>
        </p:txBody>
      </p:sp>
      <p:sp>
        <p:nvSpPr>
          <p:cNvPr id="34825" name="9 CuadroTexto"/>
          <p:cNvSpPr txBox="1">
            <a:spLocks noChangeArrowheads="1"/>
          </p:cNvSpPr>
          <p:nvPr/>
        </p:nvSpPr>
        <p:spPr bwMode="auto">
          <a:xfrm>
            <a:off x="3348038" y="4151313"/>
            <a:ext cx="57959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>
                <a:latin typeface="Papyrus" panose="03070502060502030205" pitchFamily="66" charset="0"/>
              </a:rPr>
              <a:t>Carolina del Norte le llamó a ser el entrenador principal.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C3EA56-DBA4-415D-8801-39CBC85D8759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FE76ED99-2CC9-40DE-BF2E-85DA3859310B}" type="slidenum">
              <a:rPr lang="es-ES" altLang="es-VE" smtClean="0"/>
              <a:pPr eaLnBrk="1" hangingPunct="1">
                <a:defRPr/>
              </a:pPr>
              <a:t>12</a:t>
            </a:fld>
            <a:endParaRPr lang="es-ES" altLang="es-VE" smtClean="0"/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179388" y="5797550"/>
            <a:ext cx="874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 b="1">
                <a:latin typeface="Papyrus" panose="03070502060502030205" pitchFamily="66" charset="0"/>
              </a:rPr>
              <a:t>Lou Holtz</a:t>
            </a:r>
            <a:endParaRPr lang="es-ES" altLang="es-VE" sz="4000">
              <a:latin typeface="Papyrus" panose="03070502060502030205" pitchFamily="66" charset="0"/>
            </a:endParaRPr>
          </a:p>
        </p:txBody>
      </p:sp>
      <p:pic>
        <p:nvPicPr>
          <p:cNvPr id="10248" name="Picture 8" descr="http://upload.wikimedia.org/wikipedia/commons/5/5e/Lou_Holtz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88640"/>
            <a:ext cx="3995936" cy="55451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6871" name="10 CuadroTexto"/>
          <p:cNvSpPr txBox="1">
            <a:spLocks noChangeArrowheads="1"/>
          </p:cNvSpPr>
          <p:nvPr/>
        </p:nvSpPr>
        <p:spPr bwMode="auto">
          <a:xfrm>
            <a:off x="3348038" y="333375"/>
            <a:ext cx="57959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>
                <a:latin typeface="Papyrus" panose="03070502060502030205" pitchFamily="66" charset="0"/>
              </a:rPr>
              <a:t>Después de 4 años, la Universidad de Arkansas lo contrató. En 12 temporadas, logró la mejor marca de  juegos ganados en esa Universidad. (1979)</a:t>
            </a:r>
          </a:p>
        </p:txBody>
      </p:sp>
      <p:sp>
        <p:nvSpPr>
          <p:cNvPr id="36872" name="11 CuadroTexto"/>
          <p:cNvSpPr txBox="1">
            <a:spLocks noChangeArrowheads="1"/>
          </p:cNvSpPr>
          <p:nvPr/>
        </p:nvSpPr>
        <p:spPr bwMode="auto">
          <a:xfrm>
            <a:off x="3348038" y="3394075"/>
            <a:ext cx="57959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>
                <a:latin typeface="Papyrus" panose="03070502060502030205" pitchFamily="66" charset="0"/>
              </a:rPr>
              <a:t>Después tuvo una breve pero exitosa temporada con la Universidad de Minnesota.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F00A53-5A16-479A-8E8A-23B238519FFB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A351912F-C157-413D-B4E3-ED171CEAC365}" type="slidenum">
              <a:rPr lang="es-ES" altLang="es-VE" smtClean="0"/>
              <a:pPr eaLnBrk="1" hangingPunct="1">
                <a:defRPr/>
              </a:pPr>
              <a:t>13</a:t>
            </a:fld>
            <a:endParaRPr lang="es-ES" altLang="es-VE" smtClean="0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179388" y="5797550"/>
            <a:ext cx="874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 b="1">
                <a:latin typeface="Papyrus" panose="03070502060502030205" pitchFamily="66" charset="0"/>
              </a:rPr>
              <a:t>Lou Holtz</a:t>
            </a:r>
            <a:endParaRPr lang="es-ES" altLang="es-VE" sz="4000">
              <a:latin typeface="Papyrus" panose="03070502060502030205" pitchFamily="66" charset="0"/>
            </a:endParaRPr>
          </a:p>
        </p:txBody>
      </p:sp>
      <p:pic>
        <p:nvPicPr>
          <p:cNvPr id="10248" name="Picture 8" descr="http://upload.wikimedia.org/wikipedia/commons/5/5e/Lou_Holtz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88640"/>
            <a:ext cx="3995936" cy="55451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8919" name="10 CuadroTexto"/>
          <p:cNvSpPr txBox="1">
            <a:spLocks noChangeArrowheads="1"/>
          </p:cNvSpPr>
          <p:nvPr/>
        </p:nvSpPr>
        <p:spPr bwMode="auto">
          <a:xfrm>
            <a:off x="3348038" y="514350"/>
            <a:ext cx="57959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>
                <a:latin typeface="Papyrus" panose="03070502060502030205" pitchFamily="66" charset="0"/>
              </a:rPr>
              <a:t>Después recibió y aceptó una oferta para ser el entrenador de la Universidad de Notre Dame.</a:t>
            </a:r>
          </a:p>
        </p:txBody>
      </p:sp>
      <p:sp>
        <p:nvSpPr>
          <p:cNvPr id="38920" name="11 CuadroTexto"/>
          <p:cNvSpPr txBox="1">
            <a:spLocks noChangeArrowheads="1"/>
          </p:cNvSpPr>
          <p:nvPr/>
        </p:nvSpPr>
        <p:spPr bwMode="auto">
          <a:xfrm>
            <a:off x="3348038" y="3238500"/>
            <a:ext cx="57959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>
                <a:latin typeface="Papyrus" panose="03070502060502030205" pitchFamily="66" charset="0"/>
              </a:rPr>
              <a:t>¡Después de dos décadas, su meta estaba tan clara en su mente como cuando la fijó por primera vez!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 Amor escrito con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1438" y="400050"/>
            <a:ext cx="90376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Comprométase a que va a alcanzar sus metas. ¡Es esencial!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988" y="5878513"/>
            <a:ext cx="90820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8 ideas específicas que nos ayudarán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1438" y="1797050"/>
            <a:ext cx="90376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Comprométase a un diario y detallado autocontrol para </a:t>
            </a: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alcanzarlas</a:t>
            </a: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1438" y="3286125"/>
            <a:ext cx="90376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Convierta sus desventajas en ventajas.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438" y="4244975"/>
            <a:ext cx="90376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Aprenda a responder a la desilusión. No es lo que sucede; es como reaccionas…</a:t>
            </a:r>
          </a:p>
        </p:txBody>
      </p:sp>
      <p:sp>
        <p:nvSpPr>
          <p:cNvPr id="40968" name="12 Marcador de fecha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B2953-D491-4E26-818F-BA9FA6DDF999}" type="datetime1">
              <a:rPr lang="es-ES" altLang="es-VE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27/06/2015</a:t>
            </a:fld>
            <a:endParaRPr lang="es-ES" altLang="es-VE" sz="1200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0969" name="1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FDF67-7046-47B6-BC02-8C0E337980F8}" type="slidenum">
              <a:rPr lang="es-ES" altLang="es-VE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ES" altLang="es-VE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 Amor escrito con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1438" y="400050"/>
            <a:ext cx="90376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¡Disciplínese! Enfrente el desánimo con carácter, compromiso y disciplina.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988" y="5878513"/>
            <a:ext cx="90820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8 ideas específicas que nos ayudarán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1438" y="1797050"/>
            <a:ext cx="90376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Cambie de dirección, no de decisión.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1438" y="2781300"/>
            <a:ext cx="90376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Consiga toda la ayuda que pueda obtener.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438" y="4244975"/>
            <a:ext cx="90376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Pinte en su mente una imagen de </a:t>
            </a: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lo </a:t>
            </a:r>
            <a:r>
              <a:rPr lang="es-VE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que quiere ser, hacer y tener.</a:t>
            </a:r>
          </a:p>
        </p:txBody>
      </p:sp>
      <p:sp>
        <p:nvSpPr>
          <p:cNvPr id="43016" name="11 Marcador de fecha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635D79-A55F-4238-9FD9-2581DDF0C430}" type="datetime1">
              <a:rPr lang="es-ES" altLang="es-VE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27/06/2015</a:t>
            </a:fld>
            <a:endParaRPr lang="es-ES" altLang="es-VE" sz="1200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3017" name="1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0F0B0A-1868-4B00-B3D4-268CAD1E88E3}" type="slidenum">
              <a:rPr lang="es-ES" altLang="es-VE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es-VE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237288"/>
            <a:ext cx="2133600" cy="457200"/>
          </a:xfrm>
        </p:spPr>
        <p:txBody>
          <a:bodyPr/>
          <a:lstStyle/>
          <a:p>
            <a:pPr>
              <a:defRPr/>
            </a:pPr>
            <a:fld id="{5C25B079-E6BA-42F9-9F04-D969192DD25E}" type="datetime1">
              <a:rPr lang="es-ES"/>
              <a:pPr>
                <a:defRPr/>
              </a:pPr>
              <a:t>27/06/2015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28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A1168E5A-0643-4D80-B5D9-00FAA77EA213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16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45061" name="8 CuadroTexto"/>
          <p:cNvSpPr txBox="1">
            <a:spLocks noChangeArrowheads="1"/>
          </p:cNvSpPr>
          <p:nvPr/>
        </p:nvSpPr>
        <p:spPr bwMode="auto">
          <a:xfrm>
            <a:off x="287338" y="5622925"/>
            <a:ext cx="8605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800">
                <a:solidFill>
                  <a:srgbClr val="EAEAEA"/>
                </a:solidFill>
                <a:latin typeface="Papyrus" panose="03070502060502030205" pitchFamily="66" charset="0"/>
              </a:rPr>
              <a:t>¿Qué tienen en común?</a:t>
            </a:r>
          </a:p>
        </p:txBody>
      </p:sp>
      <p:pic>
        <p:nvPicPr>
          <p:cNvPr id="5128" name="Picture 8" descr="http://tucombox.com/files_img.mybo.pa/galeria_files/fotos/7185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1682" y="2852936"/>
            <a:ext cx="3892317" cy="291923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30" name="Picture 10" descr="http://3.bp.blogspot.com/-H3K8POPPzz4/UbyqbMoHaaI/AAAAAAAACC0/W-AIZlh60DQ/s1600/iphone-6-concept-for-iOS-7-001.jpg"/>
          <p:cNvPicPr>
            <a:picLocks noChangeAspect="1" noChangeArrowheads="1"/>
          </p:cNvPicPr>
          <p:nvPr/>
        </p:nvPicPr>
        <p:blipFill>
          <a:blip r:embed="rId5" cstate="print"/>
          <a:srcRect r="46780"/>
          <a:stretch>
            <a:fillRect/>
          </a:stretch>
        </p:blipFill>
        <p:spPr bwMode="auto">
          <a:xfrm>
            <a:off x="0" y="332657"/>
            <a:ext cx="2621816" cy="39604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32" name="Picture 12" descr="http://4.bp.blogspot.com/_Meblxa_VQeo/TF8IrjwMJYI/AAAAAAAACM0/UYPjfjR0Qa4/s1600/sony-va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411760" y="260648"/>
            <a:ext cx="3132931" cy="429577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34" name="Picture 14" descr="http://adbot.me/images/facebook_x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743923"/>
            <a:ext cx="4572000" cy="225302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36" name="Picture 16" descr="http://ventureburn.com/wp-content/uploads/2014/01/internet-cabl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0824"/>
            <a:ext cx="3635896" cy="19577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59B8E2-3F24-417E-ABF0-FB04634C30C3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C055276F-F8B8-470A-8578-6D1C63DD4838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17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79388" y="5661025"/>
            <a:ext cx="874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 b="1">
                <a:solidFill>
                  <a:srgbClr val="EAEAEA"/>
                </a:solidFill>
                <a:latin typeface="Papyrus" panose="03070502060502030205" pitchFamily="66" charset="0"/>
              </a:rPr>
              <a:t>¡La vida no es una carrera de velocidad!</a:t>
            </a:r>
            <a:endParaRPr lang="es-ES" altLang="es-VE" sz="4000">
              <a:solidFill>
                <a:srgbClr val="EAEAEA"/>
              </a:solidFill>
              <a:latin typeface="Papyrus" panose="03070502060502030205" pitchFamily="66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07950" y="357188"/>
            <a:ext cx="8856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3600">
                <a:solidFill>
                  <a:srgbClr val="EAEAEA"/>
                </a:solidFill>
                <a:latin typeface="Papyrus" panose="03070502060502030205" pitchFamily="66" charset="0"/>
              </a:rPr>
              <a:t>Estamos viviendo en la era de resultados inmediatos</a:t>
            </a: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107950" y="1628775"/>
            <a:ext cx="8856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3600">
                <a:solidFill>
                  <a:srgbClr val="EAEAEA"/>
                </a:solidFill>
                <a:latin typeface="Papyrus" panose="03070502060502030205" pitchFamily="66" charset="0"/>
              </a:rPr>
              <a:t>¡No solo queremos las cosas, sino que las queremos ya!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107950" y="2997200"/>
            <a:ext cx="885666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3600">
                <a:solidFill>
                  <a:srgbClr val="EAEAEA"/>
                </a:solidFill>
                <a:latin typeface="Papyrus" panose="03070502060502030205" pitchFamily="66" charset="0"/>
              </a:rPr>
              <a:t>El punto es: los aspectos de nuestro carácter que nos definen individualmente no se desarrollan de un día para otro, ni siquiera en cuestión de meses</a:t>
            </a:r>
            <a:r>
              <a:rPr lang="es-ES" altLang="es-VE" sz="4400">
                <a:solidFill>
                  <a:srgbClr val="EAEAEA"/>
                </a:solidFill>
                <a:latin typeface="Papyrus" panose="03070502060502030205" pitchFamily="66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6150" grpId="0" build="p"/>
      <p:bldP spid="6151" grpId="0" build="p"/>
      <p:bldP spid="61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 Amor escrito con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1DB168-73CE-4A1A-A93A-D7B312D0E766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94DE8788-5682-493A-A400-39A927D65271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18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79388" y="5510213"/>
            <a:ext cx="87487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400">
                <a:solidFill>
                  <a:srgbClr val="EAEAEA"/>
                </a:solidFill>
                <a:latin typeface="Papyrus" panose="03070502060502030205" pitchFamily="66" charset="0"/>
              </a:rPr>
              <a:t>¡Todo depende de lo que tu quieras ser en la vida!</a:t>
            </a:r>
          </a:p>
        </p:txBody>
      </p:sp>
      <p:pic>
        <p:nvPicPr>
          <p:cNvPr id="66562" name="Picture 2" descr="http://www.e-neurocapitalhumano.org/imagenes/conversan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5" y="332656"/>
            <a:ext cx="3635896" cy="52885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107950" y="928688"/>
            <a:ext cx="53276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800">
                <a:solidFill>
                  <a:srgbClr val="EAEAEA"/>
                </a:solidFill>
                <a:latin typeface="Papyrus" panose="03070502060502030205" pitchFamily="66" charset="0"/>
              </a:rPr>
              <a:t>“¿No hay una carrera corta que me permita terminar en cuestión de unos meses?”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237288"/>
            <a:ext cx="2133600" cy="457200"/>
          </a:xfrm>
        </p:spPr>
        <p:txBody>
          <a:bodyPr/>
          <a:lstStyle/>
          <a:p>
            <a:pPr>
              <a:defRPr/>
            </a:pPr>
            <a:fld id="{1DF66A9F-25DF-4B13-99A2-57EC6AF0E303}" type="datetime1">
              <a:rPr lang="es-ES"/>
              <a:pPr>
                <a:defRPr/>
              </a:pPr>
              <a:t>27/06/2015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28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E273063D-C4B0-4D8E-AEE7-4587DC5724B0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19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51205" name="8 CuadroTexto"/>
          <p:cNvSpPr txBox="1">
            <a:spLocks noChangeArrowheads="1"/>
          </p:cNvSpPr>
          <p:nvPr/>
        </p:nvSpPr>
        <p:spPr bwMode="auto">
          <a:xfrm>
            <a:off x="287338" y="5622925"/>
            <a:ext cx="8605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800">
                <a:solidFill>
                  <a:srgbClr val="EAEAEA"/>
                </a:solidFill>
                <a:latin typeface="Papyrus" panose="03070502060502030205" pitchFamily="66" charset="0"/>
              </a:rPr>
              <a:t>¿Qué quieres ser tú?</a:t>
            </a: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5292725" y="958850"/>
            <a:ext cx="37433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>
                <a:solidFill>
                  <a:srgbClr val="EAEAEA"/>
                </a:solidFill>
                <a:latin typeface="Papyrus" panose="03070502060502030205" pitchFamily="66" charset="0"/>
              </a:rPr>
              <a:t>“El Éxito en la vida consiste en que llegues a ser todo lo que Dios quiere que seas.”</a:t>
            </a:r>
          </a:p>
        </p:txBody>
      </p:sp>
      <p:pic>
        <p:nvPicPr>
          <p:cNvPr id="8200" name="Picture 8" descr="http://victormartinp.com/wp-content/uploads/2011/08/el_exito.jpg"/>
          <p:cNvPicPr>
            <a:picLocks noChangeAspect="1" noChangeArrowheads="1"/>
          </p:cNvPicPr>
          <p:nvPr/>
        </p:nvPicPr>
        <p:blipFill>
          <a:blip r:embed="rId4" cstate="print"/>
          <a:srcRect l="-1623" r="15411"/>
          <a:stretch>
            <a:fillRect/>
          </a:stretch>
        </p:blipFill>
        <p:spPr bwMode="auto">
          <a:xfrm>
            <a:off x="-324544" y="404664"/>
            <a:ext cx="5760640" cy="496855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68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13. My Album\Fotos Mías\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3"/>
          <a:stretch/>
        </p:blipFill>
        <p:spPr bwMode="auto">
          <a:xfrm>
            <a:off x="467544" y="374511"/>
            <a:ext cx="8280920" cy="555151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44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07950" y="1989138"/>
            <a:ext cx="66960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4000">
                <a:solidFill>
                  <a:srgbClr val="EAEAEA"/>
                </a:solidFill>
                <a:latin typeface="Papyrus" panose="03070502060502030205" pitchFamily="66" charset="0"/>
              </a:rPr>
              <a:t>Reconoce el hecho de que Dios te creo con un plan para tu vida.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7B4D900-6798-4CEC-B56E-EAD252565A1E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DCD54DAF-738B-4721-986A-B3F42BF52612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20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53254" name="4 CuadroTexto"/>
          <p:cNvSpPr txBox="1">
            <a:spLocks noChangeArrowheads="1"/>
          </p:cNvSpPr>
          <p:nvPr/>
        </p:nvSpPr>
        <p:spPr bwMode="auto">
          <a:xfrm>
            <a:off x="1790700" y="-26988"/>
            <a:ext cx="7318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6000">
                <a:solidFill>
                  <a:srgbClr val="EAEAEA"/>
                </a:solidFill>
                <a:latin typeface="Agency FB" panose="020B0503020202020204" pitchFamily="34" charset="0"/>
              </a:rPr>
              <a:t>Esta manera de medir el éxito me gusta:</a:t>
            </a:r>
          </a:p>
        </p:txBody>
      </p:sp>
      <p:sp>
        <p:nvSpPr>
          <p:cNvPr id="53255" name="Rectangle 2"/>
          <p:cNvSpPr>
            <a:spLocks noChangeArrowheads="1"/>
          </p:cNvSpPr>
          <p:nvPr/>
        </p:nvSpPr>
        <p:spPr bwMode="auto">
          <a:xfrm>
            <a:off x="107950" y="3933825"/>
            <a:ext cx="66960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4000">
                <a:solidFill>
                  <a:srgbClr val="EAEAEA"/>
                </a:solidFill>
                <a:latin typeface="Papyrus" panose="03070502060502030205" pitchFamily="66" charset="0"/>
              </a:rPr>
              <a:t>Reconoce el hecho de que Dios te creo con el potencial, la capacidad de triunfar en tu esfera.</a:t>
            </a:r>
          </a:p>
        </p:txBody>
      </p:sp>
      <p:pic>
        <p:nvPicPr>
          <p:cNvPr id="8" name="7 Imagen" descr="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8752" y="4710256"/>
            <a:ext cx="2339752" cy="22471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8 Imagen" descr="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772815"/>
            <a:ext cx="2339752" cy="31196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226" name="Picture 10" descr="F:\Camera album\Img02_04-06-2014.JPG"/>
          <p:cNvPicPr>
            <a:picLocks noChangeAspect="1" noChangeArrowheads="1"/>
          </p:cNvPicPr>
          <p:nvPr/>
        </p:nvPicPr>
        <p:blipFill>
          <a:blip r:embed="rId6" cstate="print"/>
          <a:srcRect b="28570"/>
          <a:stretch>
            <a:fillRect/>
          </a:stretch>
        </p:blipFill>
        <p:spPr bwMode="auto">
          <a:xfrm>
            <a:off x="35496" y="1"/>
            <a:ext cx="2088232" cy="198883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B7E714-D260-44AA-8CBD-58CB0D1E9BEE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197A1302-DEF7-4E59-9EFA-BB3BF7B62278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21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55301" name="Rectangle 2"/>
          <p:cNvSpPr>
            <a:spLocks noChangeArrowheads="1"/>
          </p:cNvSpPr>
          <p:nvPr/>
        </p:nvSpPr>
        <p:spPr bwMode="auto">
          <a:xfrm>
            <a:off x="179388" y="5489575"/>
            <a:ext cx="87487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 b="1">
                <a:solidFill>
                  <a:srgbClr val="EAEAEA"/>
                </a:solidFill>
                <a:latin typeface="Papyrus" panose="03070502060502030205" pitchFamily="66" charset="0"/>
              </a:rPr>
              <a:t>¿Ya descubriste lo que Dios quiere que seas?</a:t>
            </a:r>
            <a:endParaRPr lang="es-ES" altLang="es-VE" sz="4000">
              <a:solidFill>
                <a:srgbClr val="EAEAEA"/>
              </a:solidFill>
              <a:latin typeface="Papyrus" panose="03070502060502030205" pitchFamily="66" charset="0"/>
            </a:endParaRPr>
          </a:p>
        </p:txBody>
      </p:sp>
      <p:pic>
        <p:nvPicPr>
          <p:cNvPr id="10247" name="Picture 7" descr="http://semillaquedafrutoalcientoporuno.files.wordpress.com/2012/11/mas-que-vence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1673"/>
            <a:ext cx="8676456" cy="522756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 Amor escrito con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34925" y="398463"/>
            <a:ext cx="60483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tabLst>
                <a:tab pos="228600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tabLst>
                <a:tab pos="2286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800">
                <a:solidFill>
                  <a:srgbClr val="EAEAEA"/>
                </a:solidFill>
                <a:latin typeface="Papyrus" panose="03070502060502030205" pitchFamily="66" charset="0"/>
              </a:rPr>
              <a:t>“¿Qué tal si construyo esta casa con materiales baratos? ¡Nadie se dará cuenta!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800">
                <a:solidFill>
                  <a:srgbClr val="EAEAEA"/>
                </a:solidFill>
                <a:latin typeface="Papyrus" panose="03070502060502030205" pitchFamily="66" charset="0"/>
              </a:rPr>
              <a:t>Así podré quedarme con una buena parte del dinero.”</a:t>
            </a:r>
            <a:endParaRPr lang="es-ES" altLang="es-VE" sz="2400">
              <a:solidFill>
                <a:srgbClr val="EAEAEA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A667CD-04DD-4932-9F42-9AC4BC9961C6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11AEAD3B-50DC-42B0-A0AD-929CACE3E7A7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22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57350" name="Rectangle 2"/>
          <p:cNvSpPr>
            <a:spLocks noChangeArrowheads="1"/>
          </p:cNvSpPr>
          <p:nvPr/>
        </p:nvSpPr>
        <p:spPr bwMode="auto">
          <a:xfrm>
            <a:off x="179388" y="5613400"/>
            <a:ext cx="874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3600">
                <a:solidFill>
                  <a:srgbClr val="EAEAEA"/>
                </a:solidFill>
                <a:latin typeface="Papyrus" panose="03070502060502030205" pitchFamily="66" charset="0"/>
              </a:rPr>
              <a:t>¡Le he dado los mejores años de mi vida y sigo siendo pobre!</a:t>
            </a:r>
          </a:p>
        </p:txBody>
      </p:sp>
      <p:pic>
        <p:nvPicPr>
          <p:cNvPr id="11272" name="Picture 8" descr="http://thumbs.dreamstime.com/z/constructor-551539.jpg"/>
          <p:cNvPicPr>
            <a:picLocks noChangeAspect="1" noChangeArrowheads="1"/>
          </p:cNvPicPr>
          <p:nvPr/>
        </p:nvPicPr>
        <p:blipFill>
          <a:blip r:embed="rId4" cstate="print"/>
          <a:srcRect r="12384"/>
          <a:stretch>
            <a:fillRect/>
          </a:stretch>
        </p:blipFill>
        <p:spPr bwMode="auto">
          <a:xfrm>
            <a:off x="5868144" y="188640"/>
            <a:ext cx="3159223" cy="560756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237288"/>
            <a:ext cx="2133600" cy="457200"/>
          </a:xfrm>
        </p:spPr>
        <p:txBody>
          <a:bodyPr/>
          <a:lstStyle/>
          <a:p>
            <a:pPr>
              <a:defRPr/>
            </a:pPr>
            <a:fld id="{4DCCE5B7-59D9-44FD-99F5-97BA05B061D8}" type="datetime1">
              <a:rPr lang="es-ES"/>
              <a:pPr>
                <a:defRPr/>
              </a:pPr>
              <a:t>27/06/2015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28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A86860C0-E253-41E4-9710-E61632E46B99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23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59397" name="8 CuadroTexto"/>
          <p:cNvSpPr txBox="1">
            <a:spLocks noChangeArrowheads="1"/>
          </p:cNvSpPr>
          <p:nvPr/>
        </p:nvSpPr>
        <p:spPr bwMode="auto">
          <a:xfrm>
            <a:off x="287338" y="5622925"/>
            <a:ext cx="8605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3600">
                <a:solidFill>
                  <a:srgbClr val="EAEAEA"/>
                </a:solidFill>
                <a:latin typeface="Papyrus" panose="03070502060502030205" pitchFamily="66" charset="0"/>
              </a:rPr>
              <a:t>¡Dios te ha dado la responsabilidad de dirigir la obra de tu vida!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5364163" y="728663"/>
            <a:ext cx="377983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4000">
                <a:solidFill>
                  <a:srgbClr val="EAEAEA"/>
                </a:solidFill>
                <a:latin typeface="Papyrus" panose="03070502060502030205" pitchFamily="66" charset="0"/>
              </a:rPr>
              <a:t>Honestidad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4000">
                <a:solidFill>
                  <a:srgbClr val="EAEAEA"/>
                </a:solidFill>
                <a:latin typeface="Papyrus" panose="03070502060502030205" pitchFamily="66" charset="0"/>
              </a:rPr>
              <a:t>Integridad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4000">
                <a:solidFill>
                  <a:srgbClr val="EAEAEA"/>
                </a:solidFill>
                <a:latin typeface="Papyrus" panose="03070502060502030205" pitchFamily="66" charset="0"/>
              </a:rPr>
              <a:t>Rectitud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4000">
                <a:solidFill>
                  <a:srgbClr val="EAEAEA"/>
                </a:solidFill>
                <a:latin typeface="Papyrus" panose="03070502060502030205" pitchFamily="66" charset="0"/>
              </a:rPr>
              <a:t>Respeto</a:t>
            </a:r>
          </a:p>
        </p:txBody>
      </p:sp>
      <p:pic>
        <p:nvPicPr>
          <p:cNvPr id="12296" name="Picture 8" descr="http://lh6.ggpht.com/-PsUro6jlLFg/S2Vi_pESBCI/AAAAAAAAF7U/Rq883ZAVzNk/Graduaci%2525C3%2525B3n1.jpg?imgmax=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5809734" cy="51125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 Amor escrito con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09494C-6158-498D-8410-E4531EF1191A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40DDF737-1B21-4579-95D2-425F37B50DC7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24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61445" name="Rectangle 2"/>
          <p:cNvSpPr>
            <a:spLocks noChangeArrowheads="1"/>
          </p:cNvSpPr>
          <p:nvPr/>
        </p:nvSpPr>
        <p:spPr bwMode="auto">
          <a:xfrm>
            <a:off x="179388" y="5849938"/>
            <a:ext cx="87487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400">
                <a:solidFill>
                  <a:srgbClr val="EAEAEA"/>
                </a:solidFill>
                <a:latin typeface="Papyrus" panose="03070502060502030205" pitchFamily="66" charset="0"/>
              </a:rPr>
              <a:t>¡Tu carácter es tu mayor posesión!</a:t>
            </a:r>
          </a:p>
        </p:txBody>
      </p:sp>
      <p:sp>
        <p:nvSpPr>
          <p:cNvPr id="61446" name="Rectangle 2"/>
          <p:cNvSpPr>
            <a:spLocks noChangeArrowheads="1"/>
          </p:cNvSpPr>
          <p:nvPr/>
        </p:nvSpPr>
        <p:spPr bwMode="auto">
          <a:xfrm>
            <a:off x="252413" y="333375"/>
            <a:ext cx="86407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800">
                <a:solidFill>
                  <a:srgbClr val="EAEAEA"/>
                </a:solidFill>
                <a:latin typeface="Papyrus" panose="03070502060502030205" pitchFamily="66" charset="0"/>
              </a:rPr>
              <a:t>¡Sé todo lo que Dios quiere que seas!</a:t>
            </a:r>
          </a:p>
        </p:txBody>
      </p:sp>
      <p:sp>
        <p:nvSpPr>
          <p:cNvPr id="61447" name="AutoShape 8" descr="data:image/jpeg;base64,/9j/4AAQSkZJRgABAQAAAQABAAD/2wCEAAkGBxQQEhUUEhQWFhUUFBUUFBcVGBcVFxcUFxQYFhUWGBcYHCggGBolGxQVITEkJSkrLi4uGB8zODMsNygtLisBCgoKDg0OGhAQGiskHCQsLCwsLCwsLCwsLCwsLCwsLCwsLCwsLCwsLCwsLCwsLCwsLCwsLCwsLCs3LCwsLCs3LP/AABEIALIBGgMBIgACEQEDEQH/xAAcAAEAAQUBAQAAAAAAAAAAAAAAAQIDBAUGBwj/xABIEAABAwICBgYFBwsDBAMAAAABAAIRAyEEMQUSQVFhcQaBkaGx8BMiMsHRFkNTYpLS4RQVIzNCcoKTorLxUnODVKPC4gckRP/EABoBAQADAQEBAAAAAAAAAAAAAAABAgMEBQb/xAAmEQACAQMEAwEAAwEBAAAAAAAAAQIDESEEEhRREzFBYTJxgSJC/9oADAMBAAIRAxEAPwD1+nUDhLSCDtCqXng0kykNVhJ657ln6F6WHU/Setex2xz2qzpv4UVRfTtEWrw2nqT4kls2vlew71sWVmnIhZvGGaLKuitFEqDUG8KLk2KkVl2JaOPJW/y36veockiypyZlosZuOYdsHcVeZUByIPIqVJP0w4SXtFaIikqEREARQ5wGZjnZW6WIY+dVzXRnqkGOcKLoWZdREUgIilAQilEIISFKIBCIiAKFKISQilEBCKVCAIiIAkIpQHzpTx9SochDrAyZ5yOS3mAxEADctM+myn7IAMEWV2k63NdKZha6Ox0JUFWqwTbWn7N/GF3NOmdhBXmGjcSKbm8Bs43+C6LD9IA2+t1Lz9RK8z1NPRapo7NtHf3Kr0S5Z/TKm3NwWO7pq13sy4fVa53gFlvRfwTZ2DqZhc30y0tWw1IegpPc4n1nhpcGAbSBv7Frx00ggar43lpACzB0lFQEtg7JVXNM0p0J7jzKt0nrF0+kdM3Wy0Z0xql7RrE87nqK25wVGrVNStTa4naQe8AweZC2AbTZamwNA3ACexZNxXpHY1JOzOo0V0pY5v6eWHfBv1Zys86fplpc0OcBOyMtwzXBDPgtlo6pstnlt3rRV5pWOSppaftHTVNNn9loHPNYNbSjzHrOzvFvBWL7sli4hhgxMhVlUk/pSFKC+FZqSXHWJOV72zVrQ1YMxTDvOqev1feFTEbFhOOo4OGw+Fx4KIy/6TNXBOLR6XClU036wBG0A9olVL0jxwiIgCIFKAIiICEREAREQkIiIAiIgCIiAIiID52dg6jvYY90ZlrS4DmQFUyi9p9ZjhzaR7l73gcFToN1aTGsbnDRF953rIIlW3MiyOF0V0JFXC03Pc6nWezWdkWguuAW52BAzXL6T6L42k4j0TnjY6n64PGBcdYXsaLGVNSOinqZwPJMBoh7KbTXo6tQkxrtAcWzY3y/BZpaMl1nTWl+ia7KHas8CPwXJO88lxVI7ZWPUoVN8NxjPpArXPpupEubP1hv43W3hV+iDlVYNNzuYWC0hSIJe5rSMw6x4rLwFZtVms2Y45xKwMboprpJHFZmAaGN1R5CYJlJsv6gBBv2kLLwEa823g53iOqyw3utbYbfiruFqgPF9h89yqyrWDcl1zYxGdoM96sVvH/CqNebNkncL8slWzR9eplTP8Xq/wB0K21v0jlul7Zjl1vO9YeOsOzuW/Z0aqu9p7W8BJ8ICyR0SpOH6Vz38J1R3X71oqE2Q9RTj9Nh0fra+Hpnc3VP8JjwC2KsYPCMot1KYhucSTc55q+u5Xtk8yTTbaCIikgBSoUoAiIgIREQBERAEREJCIiAIiIAiIgLakKFKAKVClAarpPR18NUjNoDx/CQT3SuCp3Ga9Pq0w5pacnAg8iIXL/Iy8+myNvU2cb3K5q1Jyd0d2l1EYRakc82g50W7diyaVGmy73jnn4LpqHRWkPbdUqc3ao7Gwe9bPDaMo0/YptB3xJ7TdZrTS+svPWR+I5CnhhUHqU6j84OqQOc5LKwPR6rtYxk565DjHBrZ7yuwRarTRXs53q5/DQU+jLT+seTwYAwduazsNoHD0/Zpt/il3itki1VOK9IxlWm/bKWUw3IAcgAqkRXMwiIgCIiAIiIApUKUAREQEIiIAiIgIUoiEhERAEREAREQFCIpQBERCApREARECkBSoUqAEREAREUgIiIAiBFACJCKQFKhSoAREQBQilAQilQgCIiEhERCAiIhIREQg8up9NMTPtH7NP4KR0wxO17h/x0z7lzlMEbVepVLwdonby7bLzvLPs97j0+jqKPSXEuE+kt+5T+ChunsV9Ob/Up/Ba/Dez5zV19OVbfLsy8VPozflBivpu2nTVP5/xf0/8A2qawjTshpBRvn2T4qfRnDT+LzGIHXRp/FYvypxswKw/kM+8rYYCOaxMdDBbM5ceCh1Zr6FQpt+jZfKbHfTs/kt+8q6fSzFj2qjSeFJo7tZc5cjj4qm4IOfMqvnqdl+LS6Oi+W+I1i0uFmgk+jEiSYi8bCsmj0sxB/bP8umuSxN6pA+jaf6nq80WsVZ1p9kR09N/+Tp39JMZsqsH/AAt++qPlJjD860bJ9C239RXPtJG/3ra06es0RvHcDKr56i9siWmpL4bNukcccsSzf+pYqa2mscM69Pqoj3lXcJhS0CTsuNhWNj2rXyyt7MFThe1i23pTjAb1WnZ+pHuIV9nSjFH9tn8r/wBlqa/qtJHhuzWvdVOV89iydefxnRHTU38Oqb0sxDfaLOeoR71cwfSqtUmC20Zs3rkHP4mNk3lbrQ7YabZn3KY1p/WVnp6aV7HQjpRUb7YBJNob+KzNE9ITWrCmRmDeNwJznguZxDdaI7fOav8ARSmW4xovAa65yuw5cVrGpLclcwnRp7G7HoKhEXaeYEREAREQBERCQiIhAREQBERAeJvaNitG17iPPuUU6zDZtQuO0AO28gqqlamROs4RnLXdmWa8uzPod6Nto2vrDks8nz4rS4HHUKU/pBncXHuzWb+dqRiKjSLze54K6wjF5eDLAR+REZrQ4jpNTpu1ZMHIkgA7cysj8/UPpmRn7Qm+zNAbRzg0AZSYHOCfcVrtK+2Aq2acwxAJrUxze0dqwq2OoOdPp6UH67bcM9ypJMvBpMCPxnrUuF5H+N89io/LaAsK9Mz9YK07SNIZVGQZMg34zuVLM03ois+avOm0Gf3nZrKpNv5HJah+NaaktIIDQNwuXEZ7vesluPYSZe2Ds1hn1K7WCItGcYy+K32im+qBvPuK5WnjaQ+cb1Fb/QulKbnXqNDQ3/UB71TbdkVX/wA4N+GOvHADdl8SUqNBMFW/zjRNhXpHL9tmfASrZxFCZFalI+u2ZjfK224OK+TU6TFjGQJC1bGju8+CuP05RJeNZurMTIBn4ZrEZiKR+dYCMpO/ZmsbWO+Dssl+p18FtMJ+rGfbbflvWldWp5iqw8nBZ+jMZTLSwvbmCJIvyvwRIifo3NJ4jvstn0bM4lvJ/wDatKK1ICNZk8xt681FHT9LB1G1iC8AFpbTguJcIkLeDtJXOWom4ux6ci4yn/8AItE//nxA/gHxWVT6b0j8zXHNo+K7vJHs83wVOjqVK5wdMKR+bq/ZHxV6j0nputqPFpuAPeo8kex4KnRvEWnf0gYM2ujqW2Y4EAjIgEcjkpjNS9FZU5R9oqREVioREQgIiIAiIpB5UGRkq3skK9qWVMeGZPnivKTPcuc7iqJDnSdvuVoYXbK2OKoyXcwEFFUasbwkjV0aE1W2nVa9w4H1RPDOOtZ7mEuKihRIqiNzu8D4LIeJJtsHBLk4uyxI2jihgARviFURfz4qQL9fm6kYKmUwbgbplVauzNGO8J89qht9m1RkYJcArb6IzHWrvo5QtsZ8yp9DBmYdo1RYHnCvkxOQnO2atYZssBB96qqU5EnZOVu5RdmWLlDXhoJbAzy2eYWPj369NwzsM73BnujuVD2CNpkgXGwnaoxQ/RuEjIdYkJdlrIuYYCATsG7grpqtA5LCqzA2ZeZ3Jqz7/PJVuy225sKeG1pMCw8VnYDDiCSOtVaJbrMOQt8VlU6oLBI2d+S1hnJzzk/Rrcfg2TOo2d8DNYlWjYxnFyLZfgtniagm2Xmywy6da9tVxCiRaDdjV0sS4C3fdZH5e8AWbfz25LCwwBbl5m6yGUReRssb/FZuKZvgk49xvbdlfgqfy953W5dqofT9XlkPPgrZoxAyEXhNiGCoYoucBGeZtnsnfsXq+gBGGo/7bfBeR4cgPAnj1eQvXtBn/wCvS/22+C69L/Jo8/X/AMV/ZnIiLuPLCIiAIiIAiIpB5eytIyhRWfzWo1q30h7GfdVdCpULgC93YzL7K8n/AE97ayt4OsZy1u1ZALQBO+RFozvHWrbsCXfOVOPsSf6eKqfgDl6R9uDPuoQYwfL2kZX89gUmoAXebo7RUkH0lTWm3sxltAbfrVY0OXEzUdlNg2Z5R71FjRTLABV3WJAEbZke9Q/RlSmb1nkHZDR1eypOGdtqvHLVPi1RZlt18hu6IVWod27fdWy1wyrv5FjD/wCKtYuvWawkVcpIljdgm43JYjc+jJL42Kp1aW81hVK1S01Nt/Vb5CoOvtcbxMBvdZCV/R0FKzRtKoc68H4/4WvZXfkHTsu247Cs78neWgzmdgEgZRwUWuUeHkpYTHnwWJpF0McdkdfYs8YJ+ZdwuPPBY2L0W6oIL3tEj2NUTtvIO4KVFjei1UYSLbuxW8vf1K9U0WWj9Y7j7OXYsPE4V7XQXnZkG/dUWsWUrnS6NrANMbRG7gFOHcHNkGeVxK5lpc2PXd1ARPKFkU9JPYIa4AbAGAAclMWlgzlTfw6OoJm05LCriAeII5jatY3StUz65GyS1sLEZiKz3P8AS1QYcQ3UaAI65vCltEQhK9iGTTcRsk35+R2LIZVOcT1HYrLQR+26/BvwU0HVIgVXzG5oE8Le9VZu0+is1CZkHsOzyFZ1jUEtmCM+vesqan0juxvwUB9Rvzjr3yaY/pQjPRYpMIM+Z8hej6A07h24ek19ek1wptDml7QQdxE2XnzSda9Qlx2ENyyMQMlaOisPrEubrOdLjJjwMBa0qipts59RS8qSPVxp7Df9RS+234qRpvD/AE9L7bfivL6WAoD5scBJPNXhhaQAim3tctuWc/BXZ6X+esP9NT+0FcGk6J+cZ2rzH0dPZTbGyZ85K83HOG6Bl5lOX+DgLs9Qp1A4S0gjeDIVa4nohpB5r6hPqkOkRFwMwu2XVTnvjc4q1Lxy2hERaGJ40CCsrCsGsCdnFYdp4rMoOGUWg+H4ryHhn0T9GyYGtPfvUh4bYmTtJtabLBbWgHUMHZMkSd/BVucXGbFTcy2l52Jg5BUOrNLhOVj1jJY75n2Z2WVMznI5/wCFW7L7UZdepruG7z+KxMY28dfntVxkh2RIR7gXTbbmpCwYpo7t/wCHUsfFsJo1TuYY6gVn4l27f3bVi41oFCqIzY7wPnqUP2Wvgs1WCbZEDZCn0fPZ571VWZMd3LmUa+L37Da+5QmW+CiYPGf8LpcE2WA7QuaDLrptH+xNiDxsqrBlW9GRE7vxVurT1mkZHeNhF/FXWNgR2DcNyqB/ytE8HN9MWuIaSdgWgxtUOeTy2bl0lQAzItxvKs0aLHDWaBBEzEdyp7Noy2nLuid3NUPAsBsz8fcuoqUSQbCZ3DKVjU6bf2gCOQ9yGiqXOeOVhOXNVtu4/vT2gLphh6bhZjYO4QR5t2rnsRq+lqhogB5bvuGt8SpSJjO8iqg2bQbk+e1VMsSMtvIjyFVSqAWspY4EzcbI61BrkvZkcVRiqd7ZxE7RczCqLoA87UrOkCPN/wAVBUsG2Wfn8FSX38+d6PZfrnYqS2VOCWV+l4+fiqW1ct0c/IzVktPnKVcFMq1kVyDWUsdrK25tiq6VL8FOCMnSdCb4kcKb/cvQV550QqhuJafqPHcF37asru038Dydan5P8LiKJUrpOM83b0HxMe3S5azs/sK9hOh+JBlzqYscnEz/AEr0BFh4YHVy6vZwrOilfIhgG/X/AAUfJauARqsJmQQ/smQF3alRx4E8yocK3otiBc6pJOQcLfahXaegq4maU8nU/vLtERaeBD1dRnFVNAV3G1INtmXsjsaSVgt6KYoky0C83e0g9hJ7V6GiPTxJWrqLo86+SeJA9gE5QHtFushWdJ9FMY+k5jKbZcCLvYInab+C9MRRx4E82p+HnlPoxiPoTabF9K/KH+Kv0ujVXbQ43fT7LOXeInGgRzKhxFLQdUW/JiP4qXjrzCyPzTXZZtMxnYsj+9deicaBD1U2cmcBiMxSO2xNPq/aR2jq5E+iPKac/wBy6xE48COTI4Z+isUfmjH7zJ/uVTtG4oNkUSTu1qc/3Lt0UcWBblz6RwtLRWKIn0Lh9Uvp9x1lcGhKzgCaJB2jWYOf7V12yJxYDlz/AA48aLqhvq4dxI2F1P3vXP1ujOMe+o40SNZ+sPWpm2q0DJ3BeoIp40RHWTi74PMG9FMX9EftMvn9ZVt6L4rM0T9qn95emIo40P0059TpHm9To1i3X9CBGwPp3/qVLOjOLOdGIIj16U87PXpSJxYDn1Pw88+S+JJE0xz12W53Vz5NYiD+iH2qcnvXfpCcSBHOqfh53T6LYmRNMAby9neAVePRrEfRt+2z4rvoSE4kCOdU/DgD0YxESKbZ3F7VSzorif8AQwfxtXoMKYTiwI51T8OJ0T0YrsqhztRrRMw4k3EWAHFdhRw4btJV5StoU1BWRhVrSqO7IASFKLQyKVBRFAJREQBSiICEREAUoiAhERAEUogChSiAhSiIAiIhIREQggqkFEQEhSiICmVTrKEQkgOVQKIhBcCkqUQEKURSAiIgP//Z"/>
          <p:cNvSpPr>
            <a:spLocks noChangeAspect="1" noChangeArrowheads="1"/>
          </p:cNvSpPr>
          <p:nvPr/>
        </p:nvSpPr>
        <p:spPr bwMode="auto">
          <a:xfrm>
            <a:off x="4156075" y="-1417638"/>
            <a:ext cx="4667250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VE" altLang="es-VE" sz="1800">
              <a:solidFill>
                <a:srgbClr val="EAEAEA"/>
              </a:solidFill>
            </a:endParaRPr>
          </a:p>
        </p:txBody>
      </p:sp>
      <p:sp>
        <p:nvSpPr>
          <p:cNvPr id="61448" name="AutoShape 10" descr="data:image/jpeg;base64,/9j/4AAQSkZJRgABAQAAAQABAAD/2wCEAAkGBxQQEhUUEhQWFhUUFBUUFBcVGBcVFxcUFxQYFhUWGBcYHCggGBolGxQVITEkJSkrLi4uGB8zODMsNygtLisBCgoKDg0OGhAQGiskHCQsLCwsLCwsLCwsLCwsLCwsLCwsLCwsLCwsLCwsLCwsLCwsLCwsLCwsLCs3LCwsLCs3LP/AABEIALIBGgMBIgACEQEDEQH/xAAcAAEAAQUBAQAAAAAAAAAAAAAAAQIDBAUGBwj/xABIEAABAwICBgYFBwsDBAMAAAABAAIRAyEEMQUSQVFhcQaBkaGx8BMiMsHRFkNTYpLS4RQVIzNCcoKTorLxUnODVKPC4gckRP/EABoBAQADAQEBAAAAAAAAAAAAAAABAgMEBQb/xAAmEQACAQMEAwEAAwEBAAAAAAAAAQIDESEEEhRREzFBYTJxgSJC/9oADAMBAAIRAxEAPwD1+nUDhLSCDtCqXng0kykNVhJ657ln6F6WHU/Setex2xz2qzpv4UVRfTtEWrw2nqT4kls2vlew71sWVmnIhZvGGaLKuitFEqDUG8KLk2KkVl2JaOPJW/y36veockiypyZlosZuOYdsHcVeZUByIPIqVJP0w4SXtFaIikqEREARQ5wGZjnZW6WIY+dVzXRnqkGOcKLoWZdREUgIilAQilEIISFKIBCIiAKFKISQilEBCKVCAIiIAkIpQHzpTx9SochDrAyZ5yOS3mAxEADctM+myn7IAMEWV2k63NdKZha6Ox0JUFWqwTbWn7N/GF3NOmdhBXmGjcSKbm8Bs43+C6LD9IA2+t1Lz9RK8z1NPRapo7NtHf3Kr0S5Z/TKm3NwWO7pq13sy4fVa53gFlvRfwTZ2DqZhc30y0tWw1IegpPc4n1nhpcGAbSBv7Frx00ggar43lpACzB0lFQEtg7JVXNM0p0J7jzKt0nrF0+kdM3Wy0Z0xql7RrE87nqK25wVGrVNStTa4naQe8AweZC2AbTZamwNA3ACexZNxXpHY1JOzOo0V0pY5v6eWHfBv1Zys86fplpc0OcBOyMtwzXBDPgtlo6pstnlt3rRV5pWOSppaftHTVNNn9loHPNYNbSjzHrOzvFvBWL7sli4hhgxMhVlUk/pSFKC+FZqSXHWJOV72zVrQ1YMxTDvOqev1feFTEbFhOOo4OGw+Fx4KIy/6TNXBOLR6XClU036wBG0A9olVL0jxwiIgCIFKAIiICEREAREQkIiIAiIgCIiAIiID52dg6jvYY90ZlrS4DmQFUyi9p9ZjhzaR7l73gcFToN1aTGsbnDRF953rIIlW3MiyOF0V0JFXC03Pc6nWezWdkWguuAW52BAzXL6T6L42k4j0TnjY6n64PGBcdYXsaLGVNSOinqZwPJMBoh7KbTXo6tQkxrtAcWzY3y/BZpaMl1nTWl+ia7KHas8CPwXJO88lxVI7ZWPUoVN8NxjPpArXPpupEubP1hv43W3hV+iDlVYNNzuYWC0hSIJe5rSMw6x4rLwFZtVms2Y45xKwMboprpJHFZmAaGN1R5CYJlJsv6gBBv2kLLwEa823g53iOqyw3utbYbfiruFqgPF9h89yqyrWDcl1zYxGdoM96sVvH/CqNebNkncL8slWzR9eplTP8Xq/wB0K21v0jlul7Zjl1vO9YeOsOzuW/Z0aqu9p7W8BJ8ICyR0SpOH6Vz38J1R3X71oqE2Q9RTj9Nh0fra+Hpnc3VP8JjwC2KsYPCMot1KYhucSTc55q+u5Xtk8yTTbaCIikgBSoUoAiIgIREQBERAEREJCIiAIiIAiIgLakKFKAKVClAarpPR18NUjNoDx/CQT3SuCp3Ga9Pq0w5pacnAg8iIXL/Iy8+myNvU2cb3K5q1Jyd0d2l1EYRakc82g50W7diyaVGmy73jnn4LpqHRWkPbdUqc3ao7Gwe9bPDaMo0/YptB3xJ7TdZrTS+svPWR+I5CnhhUHqU6j84OqQOc5LKwPR6rtYxk565DjHBrZ7yuwRarTRXs53q5/DQU+jLT+seTwYAwduazsNoHD0/Zpt/il3itki1VOK9IxlWm/bKWUw3IAcgAqkRXMwiIgCIiAIiIApUKUAREQEIiIAiIgIUoiEhERAEREAREQFCIpQBERCApREARECkBSoUqAEREAREUgIiIAiBFACJCKQFKhSoAREQBQilAQilQgCIiEhERCAiIhIREQg8up9NMTPtH7NP4KR0wxO17h/x0z7lzlMEbVepVLwdonby7bLzvLPs97j0+jqKPSXEuE+kt+5T+ChunsV9Ob/Up/Ba/Dez5zV19OVbfLsy8VPozflBivpu2nTVP5/xf0/8A2qawjTshpBRvn2T4qfRnDT+LzGIHXRp/FYvypxswKw/kM+8rYYCOaxMdDBbM5ceCh1Zr6FQpt+jZfKbHfTs/kt+8q6fSzFj2qjSeFJo7tZc5cjj4qm4IOfMqvnqdl+LS6Oi+W+I1i0uFmgk+jEiSYi8bCsmj0sxB/bP8umuSxN6pA+jaf6nq80WsVZ1p9kR09N/+Tp39JMZsqsH/AAt++qPlJjD860bJ9C239RXPtJG/3ra06es0RvHcDKr56i9siWmpL4bNukcccsSzf+pYqa2mscM69Pqoj3lXcJhS0CTsuNhWNj2rXyyt7MFThe1i23pTjAb1WnZ+pHuIV9nSjFH9tn8r/wBlqa/qtJHhuzWvdVOV89iydefxnRHTU38Oqb0sxDfaLOeoR71cwfSqtUmC20Zs3rkHP4mNk3lbrQ7YabZn3KY1p/WVnp6aV7HQjpRUb7YBJNob+KzNE9ITWrCmRmDeNwJznguZxDdaI7fOav8ARSmW4xovAa65yuw5cVrGpLclcwnRp7G7HoKhEXaeYEREAREQBERCQiIhAREQBERAeJvaNitG17iPPuUU6zDZtQuO0AO28gqqlamROs4RnLXdmWa8uzPod6Nto2vrDks8nz4rS4HHUKU/pBncXHuzWb+dqRiKjSLze54K6wjF5eDLAR+REZrQ4jpNTpu1ZMHIkgA7cysj8/UPpmRn7Qm+zNAbRzg0AZSYHOCfcVrtK+2Aq2acwxAJrUxze0dqwq2OoOdPp6UH67bcM9ypJMvBpMCPxnrUuF5H+N89io/LaAsK9Mz9YK07SNIZVGQZMg34zuVLM03ois+avOm0Gf3nZrKpNv5HJah+NaaktIIDQNwuXEZ7vesluPYSZe2Ds1hn1K7WCItGcYy+K32im+qBvPuK5WnjaQ+cb1Fb/QulKbnXqNDQ3/UB71TbdkVX/wA4N+GOvHADdl8SUqNBMFW/zjRNhXpHL9tmfASrZxFCZFalI+u2ZjfK224OK+TU6TFjGQJC1bGju8+CuP05RJeNZurMTIBn4ZrEZiKR+dYCMpO/ZmsbWO+Dssl+p18FtMJ+rGfbbflvWldWp5iqw8nBZ+jMZTLSwvbmCJIvyvwRIifo3NJ4jvstn0bM4lvJ/wDatKK1ICNZk8xt681FHT9LB1G1iC8AFpbTguJcIkLeDtJXOWom4ux6ci4yn/8AItE//nxA/gHxWVT6b0j8zXHNo+K7vJHs83wVOjqVK5wdMKR+bq/ZHxV6j0nputqPFpuAPeo8kex4KnRvEWnf0gYM2ujqW2Y4EAjIgEcjkpjNS9FZU5R9oqREVioREQgIiIAiIpB5UGRkq3skK9qWVMeGZPnivKTPcuc7iqJDnSdvuVoYXbK2OKoyXcwEFFUasbwkjV0aE1W2nVa9w4H1RPDOOtZ7mEuKihRIqiNzu8D4LIeJJtsHBLk4uyxI2jihgARviFURfz4qQL9fm6kYKmUwbgbplVauzNGO8J89qht9m1RkYJcArb6IzHWrvo5QtsZ8yp9DBmYdo1RYHnCvkxOQnO2atYZssBB96qqU5EnZOVu5RdmWLlDXhoJbAzy2eYWPj369NwzsM73BnujuVD2CNpkgXGwnaoxQ/RuEjIdYkJdlrIuYYCATsG7grpqtA5LCqzA2ZeZ3Jqz7/PJVuy225sKeG1pMCw8VnYDDiCSOtVaJbrMOQt8VlU6oLBI2d+S1hnJzzk/Rrcfg2TOo2d8DNYlWjYxnFyLZfgtniagm2Xmywy6da9tVxCiRaDdjV0sS4C3fdZH5e8AWbfz25LCwwBbl5m6yGUReRssb/FZuKZvgk49xvbdlfgqfy953W5dqofT9XlkPPgrZoxAyEXhNiGCoYoucBGeZtnsnfsXq+gBGGo/7bfBeR4cgPAnj1eQvXtBn/wCvS/22+C69L/Jo8/X/AMV/ZnIiLuPLCIiAIiIAiIpB5eytIyhRWfzWo1q30h7GfdVdCpULgC93YzL7K8n/AE97ayt4OsZy1u1ZALQBO+RFozvHWrbsCXfOVOPsSf6eKqfgDl6R9uDPuoQYwfL2kZX89gUmoAXebo7RUkH0lTWm3sxltAbfrVY0OXEzUdlNg2Z5R71FjRTLABV3WJAEbZke9Q/RlSmb1nkHZDR1eypOGdtqvHLVPi1RZlt18hu6IVWod27fdWy1wyrv5FjD/wCKtYuvWawkVcpIljdgm43JYjc+jJL42Kp1aW81hVK1S01Nt/Vb5CoOvtcbxMBvdZCV/R0FKzRtKoc68H4/4WvZXfkHTsu247Cs78neWgzmdgEgZRwUWuUeHkpYTHnwWJpF0McdkdfYs8YJ+ZdwuPPBY2L0W6oIL3tEj2NUTtvIO4KVFjei1UYSLbuxW8vf1K9U0WWj9Y7j7OXYsPE4V7XQXnZkG/dUWsWUrnS6NrANMbRG7gFOHcHNkGeVxK5lpc2PXd1ARPKFkU9JPYIa4AbAGAAclMWlgzlTfw6OoJm05LCriAeII5jatY3StUz65GyS1sLEZiKz3P8AS1QYcQ3UaAI65vCltEQhK9iGTTcRsk35+R2LIZVOcT1HYrLQR+26/BvwU0HVIgVXzG5oE8Le9VZu0+is1CZkHsOzyFZ1jUEtmCM+vesqan0juxvwUB9Rvzjr3yaY/pQjPRYpMIM+Z8hej6A07h24ek19ek1wptDml7QQdxE2XnzSda9Qlx2ENyyMQMlaOisPrEubrOdLjJjwMBa0qipts59RS8qSPVxp7Df9RS+234qRpvD/AE9L7bfivL6WAoD5scBJPNXhhaQAim3tctuWc/BXZ6X+esP9NT+0FcGk6J+cZ2rzH0dPZTbGyZ85K83HOG6Bl5lOX+DgLs9Qp1A4S0gjeDIVa4nohpB5r6hPqkOkRFwMwu2XVTnvjc4q1Lxy2hERaGJ40CCsrCsGsCdnFYdp4rMoOGUWg+H4ryHhn0T9GyYGtPfvUh4bYmTtJtabLBbWgHUMHZMkSd/BVucXGbFTcy2l52Jg5BUOrNLhOVj1jJY75n2Z2WVMznI5/wCFW7L7UZdepruG7z+KxMY28dfntVxkh2RIR7gXTbbmpCwYpo7t/wCHUsfFsJo1TuYY6gVn4l27f3bVi41oFCqIzY7wPnqUP2Wvgs1WCbZEDZCn0fPZ571VWZMd3LmUa+L37Da+5QmW+CiYPGf8LpcE2WA7QuaDLrptH+xNiDxsqrBlW9GRE7vxVurT1mkZHeNhF/FXWNgR2DcNyqB/ytE8HN9MWuIaSdgWgxtUOeTy2bl0lQAzItxvKs0aLHDWaBBEzEdyp7Noy2nLuid3NUPAsBsz8fcuoqUSQbCZ3DKVjU6bf2gCOQ9yGiqXOeOVhOXNVtu4/vT2gLphh6bhZjYO4QR5t2rnsRq+lqhogB5bvuGt8SpSJjO8iqg2bQbk+e1VMsSMtvIjyFVSqAWspY4EzcbI61BrkvZkcVRiqd7ZxE7RczCqLoA87UrOkCPN/wAVBUsG2Wfn8FSX38+d6PZfrnYqS2VOCWV+l4+fiqW1ct0c/IzVktPnKVcFMq1kVyDWUsdrK25tiq6VL8FOCMnSdCb4kcKb/cvQV550QqhuJafqPHcF37asru038Dydan5P8LiKJUrpOM83b0HxMe3S5azs/sK9hOh+JBlzqYscnEz/AEr0BFh4YHVy6vZwrOilfIhgG/X/AAUfJauARqsJmQQ/smQF3alRx4E8yocK3otiBc6pJOQcLfahXaegq4maU8nU/vLtERaeBD1dRnFVNAV3G1INtmXsjsaSVgt6KYoky0C83e0g9hJ7V6GiPTxJWrqLo86+SeJA9gE5QHtFushWdJ9FMY+k5jKbZcCLvYInab+C9MRRx4E82p+HnlPoxiPoTabF9K/KH+Kv0ujVXbQ43fT7LOXeInGgRzKhxFLQdUW/JiP4qXjrzCyPzTXZZtMxnYsj+9deicaBD1U2cmcBiMxSO2xNPq/aR2jq5E+iPKac/wBy6xE48COTI4Z+isUfmjH7zJ/uVTtG4oNkUSTu1qc/3Lt0UcWBblz6RwtLRWKIn0Lh9Uvp9x1lcGhKzgCaJB2jWYOf7V12yJxYDlz/AA48aLqhvq4dxI2F1P3vXP1ujOMe+o40SNZ+sPWpm2q0DJ3BeoIp40RHWTi74PMG9FMX9EftMvn9ZVt6L4rM0T9qn95emIo40P0059TpHm9To1i3X9CBGwPp3/qVLOjOLOdGIIj16U87PXpSJxYDn1Pw88+S+JJE0xz12W53Vz5NYiD+iH2qcnvXfpCcSBHOqfh53T6LYmRNMAby9neAVePRrEfRt+2z4rvoSE4kCOdU/DgD0YxESKbZ3F7VSzorif8AQwfxtXoMKYTiwI51T8OJ0T0YrsqhztRrRMw4k3EWAHFdhRw4btJV5StoU1BWRhVrSqO7IASFKLQyKVBRFAJREQBSiICEREAUoiAhERAEUogChSiAhSiIAiIhIREQggqkFEQEhSiICmVTrKEQkgOVQKIhBcCkqUQEKURSAiIgP//Z"/>
          <p:cNvSpPr>
            <a:spLocks noChangeAspect="1" noChangeArrowheads="1"/>
          </p:cNvSpPr>
          <p:nvPr/>
        </p:nvSpPr>
        <p:spPr bwMode="auto">
          <a:xfrm>
            <a:off x="4156075" y="-1417638"/>
            <a:ext cx="4667250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VE" altLang="es-VE" sz="1800">
              <a:solidFill>
                <a:srgbClr val="EAEAEA"/>
              </a:solidFill>
            </a:endParaRPr>
          </a:p>
        </p:txBody>
      </p:sp>
      <p:sp>
        <p:nvSpPr>
          <p:cNvPr id="61449" name="AutoShape 12" descr="data:image/jpeg;base64,/9j/4AAQSkZJRgABAQAAAQABAAD/2wCEAAkGBxQQEhUUEhQWFhUUFBUUFBcVGBcVFxcUFxQYFhUWGBcYHCggGBolGxQVITEkJSkrLi4uGB8zODMsNygtLisBCgoKDg0OGhAQGiskHCQsLCwsLCwsLCwsLCwsLCwsLCwsLCwsLCwsLCwsLCwsLCwsLCwsLCwsLCs3LCwsLCs3LP/AABEIALIBGgMBIgACEQEDEQH/xAAcAAEAAQUBAQAAAAAAAAAAAAAAAQIDBAUGBwj/xABIEAABAwICBgYFBwsDBAMAAAABAAIRAyEEMQUSQVFhcQaBkaGx8BMiMsHRFkNTYpLS4RQVIzNCcoKTorLxUnODVKPC4gckRP/EABoBAQADAQEBAAAAAAAAAAAAAAABAgMEBQb/xAAmEQACAQMEAwEAAwEBAAAAAAAAAQIDESEEEhRREzFBYTJxgSJC/9oADAMBAAIRAxEAPwD1+nUDhLSCDtCqXng0kykNVhJ657ln6F6WHU/Setex2xz2qzpv4UVRfTtEWrw2nqT4kls2vlew71sWVmnIhZvGGaLKuitFEqDUG8KLk2KkVl2JaOPJW/y36veockiypyZlosZuOYdsHcVeZUByIPIqVJP0w4SXtFaIikqEREARQ5wGZjnZW6WIY+dVzXRnqkGOcKLoWZdREUgIilAQilEIISFKIBCIiAKFKISQilEBCKVCAIiIAkIpQHzpTx9SochDrAyZ5yOS3mAxEADctM+myn7IAMEWV2k63NdKZha6Ox0JUFWqwTbWn7N/GF3NOmdhBXmGjcSKbm8Bs43+C6LD9IA2+t1Lz9RK8z1NPRapo7NtHf3Kr0S5Z/TKm3NwWO7pq13sy4fVa53gFlvRfwTZ2DqZhc30y0tWw1IegpPc4n1nhpcGAbSBv7Frx00ggar43lpACzB0lFQEtg7JVXNM0p0J7jzKt0nrF0+kdM3Wy0Z0xql7RrE87nqK25wVGrVNStTa4naQe8AweZC2AbTZamwNA3ACexZNxXpHY1JOzOo0V0pY5v6eWHfBv1Zys86fplpc0OcBOyMtwzXBDPgtlo6pstnlt3rRV5pWOSppaftHTVNNn9loHPNYNbSjzHrOzvFvBWL7sli4hhgxMhVlUk/pSFKC+FZqSXHWJOV72zVrQ1YMxTDvOqev1feFTEbFhOOo4OGw+Fx4KIy/6TNXBOLR6XClU036wBG0A9olVL0jxwiIgCIFKAIiICEREAREQkIiIAiIgCIiAIiID52dg6jvYY90ZlrS4DmQFUyi9p9ZjhzaR7l73gcFToN1aTGsbnDRF953rIIlW3MiyOF0V0JFXC03Pc6nWezWdkWguuAW52BAzXL6T6L42k4j0TnjY6n64PGBcdYXsaLGVNSOinqZwPJMBoh7KbTXo6tQkxrtAcWzY3y/BZpaMl1nTWl+ia7KHas8CPwXJO88lxVI7ZWPUoVN8NxjPpArXPpupEubP1hv43W3hV+iDlVYNNzuYWC0hSIJe5rSMw6x4rLwFZtVms2Y45xKwMboprpJHFZmAaGN1R5CYJlJsv6gBBv2kLLwEa823g53iOqyw3utbYbfiruFqgPF9h89yqyrWDcl1zYxGdoM96sVvH/CqNebNkncL8slWzR9eplTP8Xq/wB0K21v0jlul7Zjl1vO9YeOsOzuW/Z0aqu9p7W8BJ8ICyR0SpOH6Vz38J1R3X71oqE2Q9RTj9Nh0fra+Hpnc3VP8JjwC2KsYPCMot1KYhucSTc55q+u5Xtk8yTTbaCIikgBSoUoAiIgIREQBERAEREJCIiAIiIAiIgLakKFKAKVClAarpPR18NUjNoDx/CQT3SuCp3Ga9Pq0w5pacnAg8iIXL/Iy8+myNvU2cb3K5q1Jyd0d2l1EYRakc82g50W7diyaVGmy73jnn4LpqHRWkPbdUqc3ao7Gwe9bPDaMo0/YptB3xJ7TdZrTS+svPWR+I5CnhhUHqU6j84OqQOc5LKwPR6rtYxk565DjHBrZ7yuwRarTRXs53q5/DQU+jLT+seTwYAwduazsNoHD0/Zpt/il3itki1VOK9IxlWm/bKWUw3IAcgAqkRXMwiIgCIiAIiIApUKUAREQEIiIAiIgIUoiEhERAEREAREQFCIpQBERCApREARECkBSoUqAEREAREUgIiIAiBFACJCKQFKhSoAREQBQilAQilQgCIiEhERCAiIhIREQg8up9NMTPtH7NP4KR0wxO17h/x0z7lzlMEbVepVLwdonby7bLzvLPs97j0+jqKPSXEuE+kt+5T+ChunsV9Ob/Up/Ba/Dez5zV19OVbfLsy8VPozflBivpu2nTVP5/xf0/8A2qawjTshpBRvn2T4qfRnDT+LzGIHXRp/FYvypxswKw/kM+8rYYCOaxMdDBbM5ceCh1Zr6FQpt+jZfKbHfTs/kt+8q6fSzFj2qjSeFJo7tZc5cjj4qm4IOfMqvnqdl+LS6Oi+W+I1i0uFmgk+jEiSYi8bCsmj0sxB/bP8umuSxN6pA+jaf6nq80WsVZ1p9kR09N/+Tp39JMZsqsH/AAt++qPlJjD860bJ9C239RXPtJG/3ra06es0RvHcDKr56i9siWmpL4bNukcccsSzf+pYqa2mscM69Pqoj3lXcJhS0CTsuNhWNj2rXyyt7MFThe1i23pTjAb1WnZ+pHuIV9nSjFH9tn8r/wBlqa/qtJHhuzWvdVOV89iydefxnRHTU38Oqb0sxDfaLOeoR71cwfSqtUmC20Zs3rkHP4mNk3lbrQ7YabZn3KY1p/WVnp6aV7HQjpRUb7YBJNob+KzNE9ITWrCmRmDeNwJznguZxDdaI7fOav8ARSmW4xovAa65yuw5cVrGpLclcwnRp7G7HoKhEXaeYEREAREQBERCQiIhAREQBERAeJvaNitG17iPPuUU6zDZtQuO0AO28gqqlamROs4RnLXdmWa8uzPod6Nto2vrDks8nz4rS4HHUKU/pBncXHuzWb+dqRiKjSLze54K6wjF5eDLAR+REZrQ4jpNTpu1ZMHIkgA7cysj8/UPpmRn7Qm+zNAbRzg0AZSYHOCfcVrtK+2Aq2acwxAJrUxze0dqwq2OoOdPp6UH67bcM9ypJMvBpMCPxnrUuF5H+N89io/LaAsK9Mz9YK07SNIZVGQZMg34zuVLM03ois+avOm0Gf3nZrKpNv5HJah+NaaktIIDQNwuXEZ7vesluPYSZe2Ds1hn1K7WCItGcYy+K32im+qBvPuK5WnjaQ+cb1Fb/QulKbnXqNDQ3/UB71TbdkVX/wA4N+GOvHADdl8SUqNBMFW/zjRNhXpHL9tmfASrZxFCZFalI+u2ZjfK224OK+TU6TFjGQJC1bGju8+CuP05RJeNZurMTIBn4ZrEZiKR+dYCMpO/ZmsbWO+Dssl+p18FtMJ+rGfbbflvWldWp5iqw8nBZ+jMZTLSwvbmCJIvyvwRIifo3NJ4jvstn0bM4lvJ/wDatKK1ICNZk8xt681FHT9LB1G1iC8AFpbTguJcIkLeDtJXOWom4ux6ci4yn/8AItE//nxA/gHxWVT6b0j8zXHNo+K7vJHs83wVOjqVK5wdMKR+bq/ZHxV6j0nputqPFpuAPeo8kex4KnRvEWnf0gYM2ujqW2Y4EAjIgEcjkpjNS9FZU5R9oqREVioREQgIiIAiIpB5UGRkq3skK9qWVMeGZPnivKTPcuc7iqJDnSdvuVoYXbK2OKoyXcwEFFUasbwkjV0aE1W2nVa9w4H1RPDOOtZ7mEuKihRIqiNzu8D4LIeJJtsHBLk4uyxI2jihgARviFURfz4qQL9fm6kYKmUwbgbplVauzNGO8J89qht9m1RkYJcArb6IzHWrvo5QtsZ8yp9DBmYdo1RYHnCvkxOQnO2atYZssBB96qqU5EnZOVu5RdmWLlDXhoJbAzy2eYWPj369NwzsM73BnujuVD2CNpkgXGwnaoxQ/RuEjIdYkJdlrIuYYCATsG7grpqtA5LCqzA2ZeZ3Jqz7/PJVuy225sKeG1pMCw8VnYDDiCSOtVaJbrMOQt8VlU6oLBI2d+S1hnJzzk/Rrcfg2TOo2d8DNYlWjYxnFyLZfgtniagm2Xmywy6da9tVxCiRaDdjV0sS4C3fdZH5e8AWbfz25LCwwBbl5m6yGUReRssb/FZuKZvgk49xvbdlfgqfy953W5dqofT9XlkPPgrZoxAyEXhNiGCoYoucBGeZtnsnfsXq+gBGGo/7bfBeR4cgPAnj1eQvXtBn/wCvS/22+C69L/Jo8/X/AMV/ZnIiLuPLCIiAIiIAiIpB5eytIyhRWfzWo1q30h7GfdVdCpULgC93YzL7K8n/AE97ayt4OsZy1u1ZALQBO+RFozvHWrbsCXfOVOPsSf6eKqfgDl6R9uDPuoQYwfL2kZX89gUmoAXebo7RUkH0lTWm3sxltAbfrVY0OXEzUdlNg2Z5R71FjRTLABV3WJAEbZke9Q/RlSmb1nkHZDR1eypOGdtqvHLVPi1RZlt18hu6IVWod27fdWy1wyrv5FjD/wCKtYuvWawkVcpIljdgm43JYjc+jJL42Kp1aW81hVK1S01Nt/Vb5CoOvtcbxMBvdZCV/R0FKzRtKoc68H4/4WvZXfkHTsu247Cs78neWgzmdgEgZRwUWuUeHkpYTHnwWJpF0McdkdfYs8YJ+ZdwuPPBY2L0W6oIL3tEj2NUTtvIO4KVFjei1UYSLbuxW8vf1K9U0WWj9Y7j7OXYsPE4V7XQXnZkG/dUWsWUrnS6NrANMbRG7gFOHcHNkGeVxK5lpc2PXd1ARPKFkU9JPYIa4AbAGAAclMWlgzlTfw6OoJm05LCriAeII5jatY3StUz65GyS1sLEZiKz3P8AS1QYcQ3UaAI65vCltEQhK9iGTTcRsk35+R2LIZVOcT1HYrLQR+26/BvwU0HVIgVXzG5oE8Le9VZu0+is1CZkHsOzyFZ1jUEtmCM+vesqan0juxvwUB9Rvzjr3yaY/pQjPRYpMIM+Z8hej6A07h24ek19ek1wptDml7QQdxE2XnzSda9Qlx2ENyyMQMlaOisPrEubrOdLjJjwMBa0qipts59RS8qSPVxp7Df9RS+234qRpvD/AE9L7bfivL6WAoD5scBJPNXhhaQAim3tctuWc/BXZ6X+esP9NT+0FcGk6J+cZ2rzH0dPZTbGyZ85K83HOG6Bl5lOX+DgLs9Qp1A4S0gjeDIVa4nohpB5r6hPqkOkRFwMwu2XVTnvjc4q1Lxy2hERaGJ40CCsrCsGsCdnFYdp4rMoOGUWg+H4ryHhn0T9GyYGtPfvUh4bYmTtJtabLBbWgHUMHZMkSd/BVucXGbFTcy2l52Jg5BUOrNLhOVj1jJY75n2Z2WVMznI5/wCFW7L7UZdepruG7z+KxMY28dfntVxkh2RIR7gXTbbmpCwYpo7t/wCHUsfFsJo1TuYY6gVn4l27f3bVi41oFCqIzY7wPnqUP2Wvgs1WCbZEDZCn0fPZ571VWZMd3LmUa+L37Da+5QmW+CiYPGf8LpcE2WA7QuaDLrptH+xNiDxsqrBlW9GRE7vxVurT1mkZHeNhF/FXWNgR2DcNyqB/ytE8HN9MWuIaSdgWgxtUOeTy2bl0lQAzItxvKs0aLHDWaBBEzEdyp7Noy2nLuid3NUPAsBsz8fcuoqUSQbCZ3DKVjU6bf2gCOQ9yGiqXOeOVhOXNVtu4/vT2gLphh6bhZjYO4QR5t2rnsRq+lqhogB5bvuGt8SpSJjO8iqg2bQbk+e1VMsSMtvIjyFVSqAWspY4EzcbI61BrkvZkcVRiqd7ZxE7RczCqLoA87UrOkCPN/wAVBUsG2Wfn8FSX38+d6PZfrnYqS2VOCWV+l4+fiqW1ct0c/IzVktPnKVcFMq1kVyDWUsdrK25tiq6VL8FOCMnSdCb4kcKb/cvQV550QqhuJafqPHcF37asru038Dydan5P8LiKJUrpOM83b0HxMe3S5azs/sK9hOh+JBlzqYscnEz/AEr0BFh4YHVy6vZwrOilfIhgG/X/AAUfJauARqsJmQQ/smQF3alRx4E8yocK3otiBc6pJOQcLfahXaegq4maU8nU/vLtERaeBD1dRnFVNAV3G1INtmXsjsaSVgt6KYoky0C83e0g9hJ7V6GiPTxJWrqLo86+SeJA9gE5QHtFushWdJ9FMY+k5jKbZcCLvYInab+C9MRRx4E82p+HnlPoxiPoTabF9K/KH+Kv0ujVXbQ43fT7LOXeInGgRzKhxFLQdUW/JiP4qXjrzCyPzTXZZtMxnYsj+9deicaBD1U2cmcBiMxSO2xNPq/aR2jq5E+iPKac/wBy6xE48COTI4Z+isUfmjH7zJ/uVTtG4oNkUSTu1qc/3Lt0UcWBblz6RwtLRWKIn0Lh9Uvp9x1lcGhKzgCaJB2jWYOf7V12yJxYDlz/AA48aLqhvq4dxI2F1P3vXP1ujOMe+o40SNZ+sPWpm2q0DJ3BeoIp40RHWTi74PMG9FMX9EftMvn9ZVt6L4rM0T9qn95emIo40P0059TpHm9To1i3X9CBGwPp3/qVLOjOLOdGIIj16U87PXpSJxYDn1Pw88+S+JJE0xz12W53Vz5NYiD+iH2qcnvXfpCcSBHOqfh53T6LYmRNMAby9neAVePRrEfRt+2z4rvoSE4kCOdU/DgD0YxESKbZ3F7VSzorif8AQwfxtXoMKYTiwI51T8OJ0T0YrsqhztRrRMw4k3EWAHFdhRw4btJV5StoU1BWRhVrSqO7IASFKLQyKVBRFAJREQBSiICEREAUoiAhERAEUogChSiAhSiIAiIhIREQggqkFEQEhSiICmVTrKEQkgOVQKIhBcCkqUQEKURSAiIgP//Z"/>
          <p:cNvSpPr>
            <a:spLocks noChangeAspect="1" noChangeArrowheads="1"/>
          </p:cNvSpPr>
          <p:nvPr/>
        </p:nvSpPr>
        <p:spPr bwMode="auto">
          <a:xfrm>
            <a:off x="4156075" y="-1417638"/>
            <a:ext cx="4667250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VE" altLang="es-VE" sz="1800">
              <a:solidFill>
                <a:srgbClr val="EAEAEA"/>
              </a:solidFill>
            </a:endParaRPr>
          </a:p>
        </p:txBody>
      </p:sp>
      <p:sp>
        <p:nvSpPr>
          <p:cNvPr id="61450" name="AutoShape 14" descr="data:image/jpeg;base64,/9j/4AAQSkZJRgABAQAAAQABAAD/2wCEAAkGBxQQEhUUEhQWFhUUFBUUFBcVGBcVFxcUFxQYFhUWGBcYHCggGBolGxQVITEkJSkrLi4uGB8zODMsNygtLisBCgoKDg0OGhAQGiskHCQsLCwsLCwsLCwsLCwsLCwsLCwsLCwsLCwsLCwsLCwsLCwsLCwsLCwsLCs3LCwsLCs3LP/AABEIALIBGgMBIgACEQEDEQH/xAAcAAEAAQUBAQAAAAAAAAAAAAAAAQIDBAUGBwj/xABIEAABAwICBgYFBwsDBAMAAAABAAIRAyEEMQUSQVFhcQaBkaGx8BMiMsHRFkNTYpLS4RQVIzNCcoKTorLxUnODVKPC4gckRP/EABoBAQADAQEBAAAAAAAAAAAAAAABAgMEBQb/xAAmEQACAQMEAwEAAwEBAAAAAAAAAQIDESEEEhRREzFBYTJxgSJC/9oADAMBAAIRAxEAPwD1+nUDhLSCDtCqXng0kykNVhJ657ln6F6WHU/Setex2xz2qzpv4UVRfTtEWrw2nqT4kls2vlew71sWVmnIhZvGGaLKuitFEqDUG8KLk2KkVl2JaOPJW/y36veockiypyZlosZuOYdsHcVeZUByIPIqVJP0w4SXtFaIikqEREARQ5wGZjnZW6WIY+dVzXRnqkGOcKLoWZdREUgIilAQilEIISFKIBCIiAKFKISQilEBCKVCAIiIAkIpQHzpTx9SochDrAyZ5yOS3mAxEADctM+myn7IAMEWV2k63NdKZha6Ox0JUFWqwTbWn7N/GF3NOmdhBXmGjcSKbm8Bs43+C6LD9IA2+t1Lz9RK8z1NPRapo7NtHf3Kr0S5Z/TKm3NwWO7pq13sy4fVa53gFlvRfwTZ2DqZhc30y0tWw1IegpPc4n1nhpcGAbSBv7Frx00ggar43lpACzB0lFQEtg7JVXNM0p0J7jzKt0nrF0+kdM3Wy0Z0xql7RrE87nqK25wVGrVNStTa4naQe8AweZC2AbTZamwNA3ACexZNxXpHY1JOzOo0V0pY5v6eWHfBv1Zys86fplpc0OcBOyMtwzXBDPgtlo6pstnlt3rRV5pWOSppaftHTVNNn9loHPNYNbSjzHrOzvFvBWL7sli4hhgxMhVlUk/pSFKC+FZqSXHWJOV72zVrQ1YMxTDvOqev1feFTEbFhOOo4OGw+Fx4KIy/6TNXBOLR6XClU036wBG0A9olVL0jxwiIgCIFKAIiICEREAREQkIiIAiIgCIiAIiID52dg6jvYY90ZlrS4DmQFUyi9p9ZjhzaR7l73gcFToN1aTGsbnDRF953rIIlW3MiyOF0V0JFXC03Pc6nWezWdkWguuAW52BAzXL6T6L42k4j0TnjY6n64PGBcdYXsaLGVNSOinqZwPJMBoh7KbTXo6tQkxrtAcWzY3y/BZpaMl1nTWl+ia7KHas8CPwXJO88lxVI7ZWPUoVN8NxjPpArXPpupEubP1hv43W3hV+iDlVYNNzuYWC0hSIJe5rSMw6x4rLwFZtVms2Y45xKwMboprpJHFZmAaGN1R5CYJlJsv6gBBv2kLLwEa823g53iOqyw3utbYbfiruFqgPF9h89yqyrWDcl1zYxGdoM96sVvH/CqNebNkncL8slWzR9eplTP8Xq/wB0K21v0jlul7Zjl1vO9YeOsOzuW/Z0aqu9p7W8BJ8ICyR0SpOH6Vz38J1R3X71oqE2Q9RTj9Nh0fra+Hpnc3VP8JjwC2KsYPCMot1KYhucSTc55q+u5Xtk8yTTbaCIikgBSoUoAiIgIREQBERAEREJCIiAIiIAiIgLakKFKAKVClAarpPR18NUjNoDx/CQT3SuCp3Ga9Pq0w5pacnAg8iIXL/Iy8+myNvU2cb3K5q1Jyd0d2l1EYRakc82g50W7diyaVGmy73jnn4LpqHRWkPbdUqc3ao7Gwe9bPDaMo0/YptB3xJ7TdZrTS+svPWR+I5CnhhUHqU6j84OqQOc5LKwPR6rtYxk565DjHBrZ7yuwRarTRXs53q5/DQU+jLT+seTwYAwduazsNoHD0/Zpt/il3itki1VOK9IxlWm/bKWUw3IAcgAqkRXMwiIgCIiAIiIApUKUAREQEIiIAiIgIUoiEhERAEREAREQFCIpQBERCApREARECkBSoUqAEREAREUgIiIAiBFACJCKQFKhSoAREQBQilAQilQgCIiEhERCAiIhIREQg8up9NMTPtH7NP4KR0wxO17h/x0z7lzlMEbVepVLwdonby7bLzvLPs97j0+jqKPSXEuE+kt+5T+ChunsV9Ob/Up/Ba/Dez5zV19OVbfLsy8VPozflBivpu2nTVP5/xf0/8A2qawjTshpBRvn2T4qfRnDT+LzGIHXRp/FYvypxswKw/kM+8rYYCOaxMdDBbM5ceCh1Zr6FQpt+jZfKbHfTs/kt+8q6fSzFj2qjSeFJo7tZc5cjj4qm4IOfMqvnqdl+LS6Oi+W+I1i0uFmgk+jEiSYi8bCsmj0sxB/bP8umuSxN6pA+jaf6nq80WsVZ1p9kR09N/+Tp39JMZsqsH/AAt++qPlJjD860bJ9C239RXPtJG/3ra06es0RvHcDKr56i9siWmpL4bNukcccsSzf+pYqa2mscM69Pqoj3lXcJhS0CTsuNhWNj2rXyyt7MFThe1i23pTjAb1WnZ+pHuIV9nSjFH9tn8r/wBlqa/qtJHhuzWvdVOV89iydefxnRHTU38Oqb0sxDfaLOeoR71cwfSqtUmC20Zs3rkHP4mNk3lbrQ7YabZn3KY1p/WVnp6aV7HQjpRUb7YBJNob+KzNE9ITWrCmRmDeNwJznguZxDdaI7fOav8ARSmW4xovAa65yuw5cVrGpLclcwnRp7G7HoKhEXaeYEREAREQBERCQiIhAREQBERAeJvaNitG17iPPuUU6zDZtQuO0AO28gqqlamROs4RnLXdmWa8uzPod6Nto2vrDks8nz4rS4HHUKU/pBncXHuzWb+dqRiKjSLze54K6wjF5eDLAR+REZrQ4jpNTpu1ZMHIkgA7cysj8/UPpmRn7Qm+zNAbRzg0AZSYHOCfcVrtK+2Aq2acwxAJrUxze0dqwq2OoOdPp6UH67bcM9ypJMvBpMCPxnrUuF5H+N89io/LaAsK9Mz9YK07SNIZVGQZMg34zuVLM03ois+avOm0Gf3nZrKpNv5HJah+NaaktIIDQNwuXEZ7vesluPYSZe2Ds1hn1K7WCItGcYy+K32im+qBvPuK5WnjaQ+cb1Fb/QulKbnXqNDQ3/UB71TbdkVX/wA4N+GOvHADdl8SUqNBMFW/zjRNhXpHL9tmfASrZxFCZFalI+u2ZjfK224OK+TU6TFjGQJC1bGju8+CuP05RJeNZurMTIBn4ZrEZiKR+dYCMpO/ZmsbWO+Dssl+p18FtMJ+rGfbbflvWldWp5iqw8nBZ+jMZTLSwvbmCJIvyvwRIifo3NJ4jvstn0bM4lvJ/wDatKK1ICNZk8xt681FHT9LB1G1iC8AFpbTguJcIkLeDtJXOWom4ux6ci4yn/8AItE//nxA/gHxWVT6b0j8zXHNo+K7vJHs83wVOjqVK5wdMKR+bq/ZHxV6j0nputqPFpuAPeo8kex4KnRvEWnf0gYM2ujqW2Y4EAjIgEcjkpjNS9FZU5R9oqREVioREQgIiIAiIpB5UGRkq3skK9qWVMeGZPnivKTPcuc7iqJDnSdvuVoYXbK2OKoyXcwEFFUasbwkjV0aE1W2nVa9w4H1RPDOOtZ7mEuKihRIqiNzu8D4LIeJJtsHBLk4uyxI2jihgARviFURfz4qQL9fm6kYKmUwbgbplVauzNGO8J89qht9m1RkYJcArb6IzHWrvo5QtsZ8yp9DBmYdo1RYHnCvkxOQnO2atYZssBB96qqU5EnZOVu5RdmWLlDXhoJbAzy2eYWPj369NwzsM73BnujuVD2CNpkgXGwnaoxQ/RuEjIdYkJdlrIuYYCATsG7grpqtA5LCqzA2ZeZ3Jqz7/PJVuy225sKeG1pMCw8VnYDDiCSOtVaJbrMOQt8VlU6oLBI2d+S1hnJzzk/Rrcfg2TOo2d8DNYlWjYxnFyLZfgtniagm2Xmywy6da9tVxCiRaDdjV0sS4C3fdZH5e8AWbfz25LCwwBbl5m6yGUReRssb/FZuKZvgk49xvbdlfgqfy953W5dqofT9XlkPPgrZoxAyEXhNiGCoYoucBGeZtnsnfsXq+gBGGo/7bfBeR4cgPAnj1eQvXtBn/wCvS/22+C69L/Jo8/X/AMV/ZnIiLuPLCIiAIiIAiIpB5eytIyhRWfzWo1q30h7GfdVdCpULgC93YzL7K8n/AE97ayt4OsZy1u1ZALQBO+RFozvHWrbsCXfOVOPsSf6eKqfgDl6R9uDPuoQYwfL2kZX89gUmoAXebo7RUkH0lTWm3sxltAbfrVY0OXEzUdlNg2Z5R71FjRTLABV3WJAEbZke9Q/RlSmb1nkHZDR1eypOGdtqvHLVPi1RZlt18hu6IVWod27fdWy1wyrv5FjD/wCKtYuvWawkVcpIljdgm43JYjc+jJL42Kp1aW81hVK1S01Nt/Vb5CoOvtcbxMBvdZCV/R0FKzRtKoc68H4/4WvZXfkHTsu247Cs78neWgzmdgEgZRwUWuUeHkpYTHnwWJpF0McdkdfYs8YJ+ZdwuPPBY2L0W6oIL3tEj2NUTtvIO4KVFjei1UYSLbuxW8vf1K9U0WWj9Y7j7OXYsPE4V7XQXnZkG/dUWsWUrnS6NrANMbRG7gFOHcHNkGeVxK5lpc2PXd1ARPKFkU9JPYIa4AbAGAAclMWlgzlTfw6OoJm05LCriAeII5jatY3StUz65GyS1sLEZiKz3P8AS1QYcQ3UaAI65vCltEQhK9iGTTcRsk35+R2LIZVOcT1HYrLQR+26/BvwU0HVIgVXzG5oE8Le9VZu0+is1CZkHsOzyFZ1jUEtmCM+vesqan0juxvwUB9Rvzjr3yaY/pQjPRYpMIM+Z8hej6A07h24ek19ek1wptDml7QQdxE2XnzSda9Qlx2ENyyMQMlaOisPrEubrOdLjJjwMBa0qipts59RS8qSPVxp7Df9RS+234qRpvD/AE9L7bfivL6WAoD5scBJPNXhhaQAim3tctuWc/BXZ6X+esP9NT+0FcGk6J+cZ2rzH0dPZTbGyZ85K83HOG6Bl5lOX+DgLs9Qp1A4S0gjeDIVa4nohpB5r6hPqkOkRFwMwu2XVTnvjc4q1Lxy2hERaGJ40CCsrCsGsCdnFYdp4rMoOGUWg+H4ryHhn0T9GyYGtPfvUh4bYmTtJtabLBbWgHUMHZMkSd/BVucXGbFTcy2l52Jg5BUOrNLhOVj1jJY75n2Z2WVMznI5/wCFW7L7UZdepruG7z+KxMY28dfntVxkh2RIR7gXTbbmpCwYpo7t/wCHUsfFsJo1TuYY6gVn4l27f3bVi41oFCqIzY7wPnqUP2Wvgs1WCbZEDZCn0fPZ571VWZMd3LmUa+L37Da+5QmW+CiYPGf8LpcE2WA7QuaDLrptH+xNiDxsqrBlW9GRE7vxVurT1mkZHeNhF/FXWNgR2DcNyqB/ytE8HN9MWuIaSdgWgxtUOeTy2bl0lQAzItxvKs0aLHDWaBBEzEdyp7Noy2nLuid3NUPAsBsz8fcuoqUSQbCZ3DKVjU6bf2gCOQ9yGiqXOeOVhOXNVtu4/vT2gLphh6bhZjYO4QR5t2rnsRq+lqhogB5bvuGt8SpSJjO8iqg2bQbk+e1VMsSMtvIjyFVSqAWspY4EzcbI61BrkvZkcVRiqd7ZxE7RczCqLoA87UrOkCPN/wAVBUsG2Wfn8FSX38+d6PZfrnYqS2VOCWV+l4+fiqW1ct0c/IzVktPnKVcFMq1kVyDWUsdrK25tiq6VL8FOCMnSdCb4kcKb/cvQV550QqhuJafqPHcF37asru038Dydan5P8LiKJUrpOM83b0HxMe3S5azs/sK9hOh+JBlzqYscnEz/AEr0BFh4YHVy6vZwrOilfIhgG/X/AAUfJauARqsJmQQ/smQF3alRx4E8yocK3otiBc6pJOQcLfahXaegq4maU8nU/vLtERaeBD1dRnFVNAV3G1INtmXsjsaSVgt6KYoky0C83e0g9hJ7V6GiPTxJWrqLo86+SeJA9gE5QHtFushWdJ9FMY+k5jKbZcCLvYInab+C9MRRx4E82p+HnlPoxiPoTabF9K/KH+Kv0ujVXbQ43fT7LOXeInGgRzKhxFLQdUW/JiP4qXjrzCyPzTXZZtMxnYsj+9deicaBD1U2cmcBiMxSO2xNPq/aR2jq5E+iPKac/wBy6xE48COTI4Z+isUfmjH7zJ/uVTtG4oNkUSTu1qc/3Lt0UcWBblz6RwtLRWKIn0Lh9Uvp9x1lcGhKzgCaJB2jWYOf7V12yJxYDlz/AA48aLqhvq4dxI2F1P3vXP1ujOMe+o40SNZ+sPWpm2q0DJ3BeoIp40RHWTi74PMG9FMX9EftMvn9ZVt6L4rM0T9qn95emIo40P0059TpHm9To1i3X9CBGwPp3/qVLOjOLOdGIIj16U87PXpSJxYDn1Pw88+S+JJE0xz12W53Vz5NYiD+iH2qcnvXfpCcSBHOqfh53T6LYmRNMAby9neAVePRrEfRt+2z4rvoSE4kCOdU/DgD0YxESKbZ3F7VSzorif8AQwfxtXoMKYTiwI51T8OJ0T0YrsqhztRrRMw4k3EWAHFdhRw4btJV5StoU1BWRhVrSqO7IASFKLQyKVBRFAJREQBSiICEREAUoiAhERAEUogChSiAhSiIAiIhIREQggqkFEQEhSiICmVTrKEQkgOVQKIhBcCkqUQEKURSAiIgP//Z"/>
          <p:cNvSpPr>
            <a:spLocks noChangeAspect="1" noChangeArrowheads="1"/>
          </p:cNvSpPr>
          <p:nvPr/>
        </p:nvSpPr>
        <p:spPr bwMode="auto">
          <a:xfrm>
            <a:off x="4156075" y="-1417638"/>
            <a:ext cx="4667250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VE" altLang="es-VE" sz="1800">
              <a:solidFill>
                <a:srgbClr val="EAEAEA"/>
              </a:solidFill>
            </a:endParaRPr>
          </a:p>
        </p:txBody>
      </p:sp>
      <p:sp>
        <p:nvSpPr>
          <p:cNvPr id="61451" name="AutoShape 16" descr="data:image/jpeg;base64,/9j/4AAQSkZJRgABAQAAAQABAAD/2wCEAAkGBxQQEhUUEhQWFhUUFBUUFBcVGBcVFxcUFxQYFhUWGBcYHCggGBolGxQVITEkJSkrLi4uGB8zODMsNygtLisBCgoKDg0OGhAQGiskHCQsLCwsLCwsLCwsLCwsLCwsLCwsLCwsLCwsLCwsLCwsLCwsLCwsLCwsLCs3LCwsLCs3LP/AABEIALIBGgMBIgACEQEDEQH/xAAcAAEAAQUBAQAAAAAAAAAAAAAAAQIDBAUGBwj/xABIEAABAwICBgYFBwsDBAMAAAABAAIRAyEEMQUSQVFhcQaBkaGx8BMiMsHRFkNTYpLS4RQVIzNCcoKTorLxUnODVKPC4gckRP/EABoBAQADAQEBAAAAAAAAAAAAAAABAgMEBQb/xAAmEQACAQMEAwEAAwEBAAAAAAAAAQIDESEEEhRREzFBYTJxgSJC/9oADAMBAAIRAxEAPwD1+nUDhLSCDtCqXng0kykNVhJ657ln6F6WHU/Setex2xz2qzpv4UVRfTtEWrw2nqT4kls2vlew71sWVmnIhZvGGaLKuitFEqDUG8KLk2KkVl2JaOPJW/y36veockiypyZlosZuOYdsHcVeZUByIPIqVJP0w4SXtFaIikqEREARQ5wGZjnZW6WIY+dVzXRnqkGOcKLoWZdREUgIilAQilEIISFKIBCIiAKFKISQilEBCKVCAIiIAkIpQHzpTx9SochDrAyZ5yOS3mAxEADctM+myn7IAMEWV2k63NdKZha6Ox0JUFWqwTbWn7N/GF3NOmdhBXmGjcSKbm8Bs43+C6LD9IA2+t1Lz9RK8z1NPRapo7NtHf3Kr0S5Z/TKm3NwWO7pq13sy4fVa53gFlvRfwTZ2DqZhc30y0tWw1IegpPc4n1nhpcGAbSBv7Frx00ggar43lpACzB0lFQEtg7JVXNM0p0J7jzKt0nrF0+kdM3Wy0Z0xql7RrE87nqK25wVGrVNStTa4naQe8AweZC2AbTZamwNA3ACexZNxXpHY1JOzOo0V0pY5v6eWHfBv1Zys86fplpc0OcBOyMtwzXBDPgtlo6pstnlt3rRV5pWOSppaftHTVNNn9loHPNYNbSjzHrOzvFvBWL7sli4hhgxMhVlUk/pSFKC+FZqSXHWJOV72zVrQ1YMxTDvOqev1feFTEbFhOOo4OGw+Fx4KIy/6TNXBOLR6XClU036wBG0A9olVL0jxwiIgCIFKAIiICEREAREQkIiIAiIgCIiAIiID52dg6jvYY90ZlrS4DmQFUyi9p9ZjhzaR7l73gcFToN1aTGsbnDRF953rIIlW3MiyOF0V0JFXC03Pc6nWezWdkWguuAW52BAzXL6T6L42k4j0TnjY6n64PGBcdYXsaLGVNSOinqZwPJMBoh7KbTXo6tQkxrtAcWzY3y/BZpaMl1nTWl+ia7KHas8CPwXJO88lxVI7ZWPUoVN8NxjPpArXPpupEubP1hv43W3hV+iDlVYNNzuYWC0hSIJe5rSMw6x4rLwFZtVms2Y45xKwMboprpJHFZmAaGN1R5CYJlJsv6gBBv2kLLwEa823g53iOqyw3utbYbfiruFqgPF9h89yqyrWDcl1zYxGdoM96sVvH/CqNebNkncL8slWzR9eplTP8Xq/wB0K21v0jlul7Zjl1vO9YeOsOzuW/Z0aqu9p7W8BJ8ICyR0SpOH6Vz38J1R3X71oqE2Q9RTj9Nh0fra+Hpnc3VP8JjwC2KsYPCMot1KYhucSTc55q+u5Xtk8yTTbaCIikgBSoUoAiIgIREQBERAEREJCIiAIiIAiIgLakKFKAKVClAarpPR18NUjNoDx/CQT3SuCp3Ga9Pq0w5pacnAg8iIXL/Iy8+myNvU2cb3K5q1Jyd0d2l1EYRakc82g50W7diyaVGmy73jnn4LpqHRWkPbdUqc3ao7Gwe9bPDaMo0/YptB3xJ7TdZrTS+svPWR+I5CnhhUHqU6j84OqQOc5LKwPR6rtYxk565DjHBrZ7yuwRarTRXs53q5/DQU+jLT+seTwYAwduazsNoHD0/Zpt/il3itki1VOK9IxlWm/bKWUw3IAcgAqkRXMwiIgCIiAIiIApUKUAREQEIiIAiIgIUoiEhERAEREAREQFCIpQBERCApREARECkBSoUqAEREAREUgIiIAiBFACJCKQFKhSoAREQBQilAQilQgCIiEhERCAiIhIREQg8up9NMTPtH7NP4KR0wxO17h/x0z7lzlMEbVepVLwdonby7bLzvLPs97j0+jqKPSXEuE+kt+5T+ChunsV9Ob/Up/Ba/Dez5zV19OVbfLsy8VPozflBivpu2nTVP5/xf0/8A2qawjTshpBRvn2T4qfRnDT+LzGIHXRp/FYvypxswKw/kM+8rYYCOaxMdDBbM5ceCh1Zr6FQpt+jZfKbHfTs/kt+8q6fSzFj2qjSeFJo7tZc5cjj4qm4IOfMqvnqdl+LS6Oi+W+I1i0uFmgk+jEiSYi8bCsmj0sxB/bP8umuSxN6pA+jaf6nq80WsVZ1p9kR09N/+Tp39JMZsqsH/AAt++qPlJjD860bJ9C239RXPtJG/3ra06es0RvHcDKr56i9siWmpL4bNukcccsSzf+pYqa2mscM69Pqoj3lXcJhS0CTsuNhWNj2rXyyt7MFThe1i23pTjAb1WnZ+pHuIV9nSjFH9tn8r/wBlqa/qtJHhuzWvdVOV89iydefxnRHTU38Oqb0sxDfaLOeoR71cwfSqtUmC20Zs3rkHP4mNk3lbrQ7YabZn3KY1p/WVnp6aV7HQjpRUb7YBJNob+KzNE9ITWrCmRmDeNwJznguZxDdaI7fOav8ARSmW4xovAa65yuw5cVrGpLclcwnRp7G7HoKhEXaeYEREAREQBERCQiIhAREQBERAeJvaNitG17iPPuUU6zDZtQuO0AO28gqqlamROs4RnLXdmWa8uzPod6Nto2vrDks8nz4rS4HHUKU/pBncXHuzWb+dqRiKjSLze54K6wjF5eDLAR+REZrQ4jpNTpu1ZMHIkgA7cysj8/UPpmRn7Qm+zNAbRzg0AZSYHOCfcVrtK+2Aq2acwxAJrUxze0dqwq2OoOdPp6UH67bcM9ypJMvBpMCPxnrUuF5H+N89io/LaAsK9Mz9YK07SNIZVGQZMg34zuVLM03ois+avOm0Gf3nZrKpNv5HJah+NaaktIIDQNwuXEZ7vesluPYSZe2Ds1hn1K7WCItGcYy+K32im+qBvPuK5WnjaQ+cb1Fb/QulKbnXqNDQ3/UB71TbdkVX/wA4N+GOvHADdl8SUqNBMFW/zjRNhXpHL9tmfASrZxFCZFalI+u2ZjfK224OK+TU6TFjGQJC1bGju8+CuP05RJeNZurMTIBn4ZrEZiKR+dYCMpO/ZmsbWO+Dssl+p18FtMJ+rGfbbflvWldWp5iqw8nBZ+jMZTLSwvbmCJIvyvwRIifo3NJ4jvstn0bM4lvJ/wDatKK1ICNZk8xt681FHT9LB1G1iC8AFpbTguJcIkLeDtJXOWom4ux6ci4yn/8AItE//nxA/gHxWVT6b0j8zXHNo+K7vJHs83wVOjqVK5wdMKR+bq/ZHxV6j0nputqPFpuAPeo8kex4KnRvEWnf0gYM2ujqW2Y4EAjIgEcjkpjNS9FZU5R9oqREVioREQgIiIAiIpB5UGRkq3skK9qWVMeGZPnivKTPcuc7iqJDnSdvuVoYXbK2OKoyXcwEFFUasbwkjV0aE1W2nVa9w4H1RPDOOtZ7mEuKihRIqiNzu8D4LIeJJtsHBLk4uyxI2jihgARviFURfz4qQL9fm6kYKmUwbgbplVauzNGO8J89qht9m1RkYJcArb6IzHWrvo5QtsZ8yp9DBmYdo1RYHnCvkxOQnO2atYZssBB96qqU5EnZOVu5RdmWLlDXhoJbAzy2eYWPj369NwzsM73BnujuVD2CNpkgXGwnaoxQ/RuEjIdYkJdlrIuYYCATsG7grpqtA5LCqzA2ZeZ3Jqz7/PJVuy225sKeG1pMCw8VnYDDiCSOtVaJbrMOQt8VlU6oLBI2d+S1hnJzzk/Rrcfg2TOo2d8DNYlWjYxnFyLZfgtniagm2Xmywy6da9tVxCiRaDdjV0sS4C3fdZH5e8AWbfz25LCwwBbl5m6yGUReRssb/FZuKZvgk49xvbdlfgqfy953W5dqofT9XlkPPgrZoxAyEXhNiGCoYoucBGeZtnsnfsXq+gBGGo/7bfBeR4cgPAnj1eQvXtBn/wCvS/22+C69L/Jo8/X/AMV/ZnIiLuPLCIiAIiIAiIpB5eytIyhRWfzWo1q30h7GfdVdCpULgC93YzL7K8n/AE97ayt4OsZy1u1ZALQBO+RFozvHWrbsCXfOVOPsSf6eKqfgDl6R9uDPuoQYwfL2kZX89gUmoAXebo7RUkH0lTWm3sxltAbfrVY0OXEzUdlNg2Z5R71FjRTLABV3WJAEbZke9Q/RlSmb1nkHZDR1eypOGdtqvHLVPi1RZlt18hu6IVWod27fdWy1wyrv5FjD/wCKtYuvWawkVcpIljdgm43JYjc+jJL42Kp1aW81hVK1S01Nt/Vb5CoOvtcbxMBvdZCV/R0FKzRtKoc68H4/4WvZXfkHTsu247Cs78neWgzmdgEgZRwUWuUeHkpYTHnwWJpF0McdkdfYs8YJ+ZdwuPPBY2L0W6oIL3tEj2NUTtvIO4KVFjei1UYSLbuxW8vf1K9U0WWj9Y7j7OXYsPE4V7XQXnZkG/dUWsWUrnS6NrANMbRG7gFOHcHNkGeVxK5lpc2PXd1ARPKFkU9JPYIa4AbAGAAclMWlgzlTfw6OoJm05LCriAeII5jatY3StUz65GyS1sLEZiKz3P8AS1QYcQ3UaAI65vCltEQhK9iGTTcRsk35+R2LIZVOcT1HYrLQR+26/BvwU0HVIgVXzG5oE8Le9VZu0+is1CZkHsOzyFZ1jUEtmCM+vesqan0juxvwUB9Rvzjr3yaY/pQjPRYpMIM+Z8hej6A07h24ek19ek1wptDml7QQdxE2XnzSda9Qlx2ENyyMQMlaOisPrEubrOdLjJjwMBa0qipts59RS8qSPVxp7Df9RS+234qRpvD/AE9L7bfivL6WAoD5scBJPNXhhaQAim3tctuWc/BXZ6X+esP9NT+0FcGk6J+cZ2rzH0dPZTbGyZ85K83HOG6Bl5lOX+DgLs9Qp1A4S0gjeDIVa4nohpB5r6hPqkOkRFwMwu2XVTnvjc4q1Lxy2hERaGJ40CCsrCsGsCdnFYdp4rMoOGUWg+H4ryHhn0T9GyYGtPfvUh4bYmTtJtabLBbWgHUMHZMkSd/BVucXGbFTcy2l52Jg5BUOrNLhOVj1jJY75n2Z2WVMznI5/wCFW7L7UZdepruG7z+KxMY28dfntVxkh2RIR7gXTbbmpCwYpo7t/wCHUsfFsJo1TuYY6gVn4l27f3bVi41oFCqIzY7wPnqUP2Wvgs1WCbZEDZCn0fPZ571VWZMd3LmUa+L37Da+5QmW+CiYPGf8LpcE2WA7QuaDLrptH+xNiDxsqrBlW9GRE7vxVurT1mkZHeNhF/FXWNgR2DcNyqB/ytE8HN9MWuIaSdgWgxtUOeTy2bl0lQAzItxvKs0aLHDWaBBEzEdyp7Noy2nLuid3NUPAsBsz8fcuoqUSQbCZ3DKVjU6bf2gCOQ9yGiqXOeOVhOXNVtu4/vT2gLphh6bhZjYO4QR5t2rnsRq+lqhogB5bvuGt8SpSJjO8iqg2bQbk+e1VMsSMtvIjyFVSqAWspY4EzcbI61BrkvZkcVRiqd7ZxE7RczCqLoA87UrOkCPN/wAVBUsG2Wfn8FSX38+d6PZfrnYqS2VOCWV+l4+fiqW1ct0c/IzVktPnKVcFMq1kVyDWUsdrK25tiq6VL8FOCMnSdCb4kcKb/cvQV550QqhuJafqPHcF37asru038Dydan5P8LiKJUrpOM83b0HxMe3S5azs/sK9hOh+JBlzqYscnEz/AEr0BFh4YHVy6vZwrOilfIhgG/X/AAUfJauARqsJmQQ/smQF3alRx4E8yocK3otiBc6pJOQcLfahXaegq4maU8nU/vLtERaeBD1dRnFVNAV3G1INtmXsjsaSVgt6KYoky0C83e0g9hJ7V6GiPTxJWrqLo86+SeJA9gE5QHtFushWdJ9FMY+k5jKbZcCLvYInab+C9MRRx4E82p+HnlPoxiPoTabF9K/KH+Kv0ujVXbQ43fT7LOXeInGgRzKhxFLQdUW/JiP4qXjrzCyPzTXZZtMxnYsj+9deicaBD1U2cmcBiMxSO2xNPq/aR2jq5E+iPKac/wBy6xE48COTI4Z+isUfmjH7zJ/uVTtG4oNkUSTu1qc/3Lt0UcWBblz6RwtLRWKIn0Lh9Uvp9x1lcGhKzgCaJB2jWYOf7V12yJxYDlz/AA48aLqhvq4dxI2F1P3vXP1ujOMe+o40SNZ+sPWpm2q0DJ3BeoIp40RHWTi74PMG9FMX9EftMvn9ZVt6L4rM0T9qn95emIo40P0059TpHm9To1i3X9CBGwPp3/qVLOjOLOdGIIj16U87PXpSJxYDn1Pw88+S+JJE0xz12W53Vz5NYiD+iH2qcnvXfpCcSBHOqfh53T6LYmRNMAby9neAVePRrEfRt+2z4rvoSE4kCOdU/DgD0YxESKbZ3F7VSzorif8AQwfxtXoMKYTiwI51T8OJ0T0YrsqhztRrRMw4k3EWAHFdhRw4btJV5StoU1BWRhVrSqO7IASFKLQyKVBRFAJREQBSiICEREAUoiAhERAEUogChSiAhSiIAiIhIREQggqkFEQEhSiICmVTrKEQkgOVQKIhBcCkqUQEKURSAiIgP//Z"/>
          <p:cNvSpPr>
            <a:spLocks noChangeAspect="1" noChangeArrowheads="1"/>
          </p:cNvSpPr>
          <p:nvPr/>
        </p:nvSpPr>
        <p:spPr bwMode="auto">
          <a:xfrm>
            <a:off x="4156075" y="-1417638"/>
            <a:ext cx="4667250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VE" altLang="es-VE" sz="1800">
              <a:solidFill>
                <a:srgbClr val="EAEAEA"/>
              </a:solidFill>
            </a:endParaRPr>
          </a:p>
        </p:txBody>
      </p:sp>
      <p:pic>
        <p:nvPicPr>
          <p:cNvPr id="13329" name="Picture 17" descr="C:\Users\Valencia\Desktop\índ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995" y="1844825"/>
            <a:ext cx="5704005" cy="3600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1453" name="Rectangle 2"/>
          <p:cNvSpPr>
            <a:spLocks noChangeArrowheads="1"/>
          </p:cNvSpPr>
          <p:nvPr/>
        </p:nvSpPr>
        <p:spPr bwMode="auto">
          <a:xfrm>
            <a:off x="115888" y="2182813"/>
            <a:ext cx="34480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800">
                <a:solidFill>
                  <a:srgbClr val="EAEAEA"/>
                </a:solidFill>
                <a:latin typeface="Papyrus" panose="03070502060502030205" pitchFamily="66" charset="0"/>
              </a:rPr>
              <a:t>¡Construye con paciencia tu carácter!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237288"/>
            <a:ext cx="2133600" cy="457200"/>
          </a:xfrm>
        </p:spPr>
        <p:txBody>
          <a:bodyPr/>
          <a:lstStyle/>
          <a:p>
            <a:pPr>
              <a:defRPr/>
            </a:pPr>
            <a:fld id="{CAEEA121-46BF-4337-AFF5-CFB1E3294CE6}" type="datetime1">
              <a:rPr lang="es-ES"/>
              <a:pPr>
                <a:defRPr/>
              </a:pPr>
              <a:t>27/06/2015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28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0C1C0056-0332-47A7-8322-2F5126D8A869}" type="slidenum">
              <a:rPr lang="es-ES" altLang="es-VE" smtClean="0">
                <a:solidFill>
                  <a:srgbClr val="EAEAEA"/>
                </a:solidFill>
              </a:rPr>
              <a:pPr eaLnBrk="1" hangingPunct="1">
                <a:defRPr/>
              </a:pPr>
              <a:t>25</a:t>
            </a:fld>
            <a:endParaRPr lang="es-ES" altLang="es-VE" smtClean="0">
              <a:solidFill>
                <a:srgbClr val="EAEAEA"/>
              </a:solidFill>
            </a:endParaRPr>
          </a:p>
        </p:txBody>
      </p:sp>
      <p:sp>
        <p:nvSpPr>
          <p:cNvPr id="63493" name="8 CuadroTexto"/>
          <p:cNvSpPr txBox="1">
            <a:spLocks noChangeArrowheads="1"/>
          </p:cNvSpPr>
          <p:nvPr/>
        </p:nvSpPr>
        <p:spPr bwMode="auto">
          <a:xfrm>
            <a:off x="287338" y="5622925"/>
            <a:ext cx="8605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3600">
                <a:solidFill>
                  <a:srgbClr val="EAEAEA"/>
                </a:solidFill>
                <a:latin typeface="Papyrus" panose="03070502060502030205" pitchFamily="66" charset="0"/>
              </a:rPr>
              <a:t>¡Dios te Bendiga!</a:t>
            </a:r>
          </a:p>
        </p:txBody>
      </p:sp>
      <p:pic>
        <p:nvPicPr>
          <p:cNvPr id="12296" name="Picture 8" descr="http://lh6.ggpht.com/-PsUro6jlLFg/S2Vi_pESBCI/AAAAAAAAF7U/Rq883ZAVzNk/Graduaci%2525C3%2525B3n1.jpg?imgmax=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4664"/>
            <a:ext cx="5809734" cy="51125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fbcdn-sphotos-e-a.akamaihd.net/hphotos-ak-ash3/20735_1300853437755_1884765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r="25597"/>
          <a:stretch/>
        </p:blipFill>
        <p:spPr bwMode="auto">
          <a:xfrm>
            <a:off x="107504" y="395035"/>
            <a:ext cx="3078342" cy="490130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31640" y="5949280"/>
            <a:ext cx="64267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300" dirty="0">
                <a:latin typeface="Papyrus" pitchFamily="66" charset="0"/>
              </a:rPr>
              <a:t>Mauro, Pedro e Iván </a:t>
            </a:r>
            <a:endParaRPr lang="es-VE" sz="3300" dirty="0">
              <a:latin typeface="Papyrus" pitchFamily="66" charset="0"/>
            </a:endParaRPr>
          </a:p>
        </p:txBody>
      </p:sp>
      <p:pic>
        <p:nvPicPr>
          <p:cNvPr id="6" name="Picture 2" descr="E:\Marrer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22446" r="29695" b="34733"/>
          <a:stretch/>
        </p:blipFill>
        <p:spPr bwMode="auto">
          <a:xfrm>
            <a:off x="2123728" y="395035"/>
            <a:ext cx="4968552" cy="50390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bcdn-sphotos-c-a.akamaihd.net/hphotos-ak-ash2/420410_4783253982226_207727442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95035"/>
            <a:ext cx="3409513" cy="49876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61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2"/>
          <p:cNvSpPr>
            <a:spLocks noChangeArrowheads="1"/>
          </p:cNvSpPr>
          <p:nvPr/>
        </p:nvSpPr>
        <p:spPr bwMode="auto">
          <a:xfrm>
            <a:off x="323850" y="1897063"/>
            <a:ext cx="83534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800">
                <a:latin typeface="Papyrus" panose="03070502060502030205" pitchFamily="66" charset="0"/>
              </a:rPr>
              <a:t>“</a:t>
            </a:r>
            <a:r>
              <a:rPr lang="es-ES" altLang="es-VE" sz="3600">
                <a:latin typeface="Papyrus" panose="03070502060502030205" pitchFamily="66" charset="0"/>
              </a:rPr>
              <a:t>Hermanos, no pienso que yo mismo lo haya logrado ya. Más bien, una cosa hago: olvidando lo que queda atrás y esforzándome por alcanzar lo que está delante, sigo avanzando hacia la meta para ganar el premio que Dios ofrece mediante su llamamiento celestial en Cristo Jesús.</a:t>
            </a:r>
            <a:r>
              <a:rPr lang="es-ES" altLang="es-VE" sz="4800">
                <a:latin typeface="Papyrus" panose="03070502060502030205" pitchFamily="66" charset="0"/>
              </a:rPr>
              <a:t>”</a:t>
            </a:r>
          </a:p>
        </p:txBody>
      </p:sp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1574800" y="260350"/>
            <a:ext cx="7318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6000">
                <a:latin typeface="Agency FB" panose="020B0503020202020204" pitchFamily="34" charset="0"/>
              </a:rPr>
              <a:t>Filipenses 3:13,14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A2D717-5ADD-4FE8-A518-8BB207007560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A5D01490-6711-45BA-A20F-C2E36E5A9667}" type="slidenum">
              <a:rPr lang="es-ES" altLang="es-VE" smtClean="0"/>
              <a:pPr eaLnBrk="1" hangingPunct="1">
                <a:defRPr/>
              </a:pPr>
              <a:t>4</a:t>
            </a:fld>
            <a:endParaRPr lang="es-ES" altLang="es-VE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 Amor escrito con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306AA7-0E8B-45EE-BF8B-99107C481C77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51599BB9-3889-46A1-9174-CFFB3984A86A}" type="slidenum">
              <a:rPr lang="es-ES" altLang="es-VE" smtClean="0"/>
              <a:pPr eaLnBrk="1" hangingPunct="1">
                <a:defRPr/>
              </a:pPr>
              <a:t>5</a:t>
            </a:fld>
            <a:endParaRPr lang="es-ES" altLang="es-VE" smtClean="0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79388" y="5572125"/>
            <a:ext cx="87487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>
                <a:latin typeface="Papyrus" panose="03070502060502030205" pitchFamily="66" charset="0"/>
              </a:rPr>
              <a:t>¿Oyeron alguna vez hablar de Howard Hill?</a:t>
            </a:r>
          </a:p>
        </p:txBody>
      </p:sp>
      <p:pic>
        <p:nvPicPr>
          <p:cNvPr id="7177" name="Picture 9" descr="http://discussions.texasbowhunter.com/forums/attachment.php?attachmentid=300761&amp;stc=1&amp;d=13261994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3779912" cy="539987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3635375" y="461963"/>
            <a:ext cx="5257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2800">
                <a:latin typeface="Papyrus" panose="03070502060502030205" pitchFamily="66" charset="0"/>
              </a:rPr>
              <a:t>Nacido el 13 noviembre 1899 en Wilsonville, Alabama y fallecido el 4 febrero 1975 en Birmingham, Alabama; Howard Hill fue un arquero espectacular, abnegado, constante y generoso, quien colocó a la arquería contemporánea en un sitial muy importante ya en la década de los 30, definido como “el arquero más grande del mundo.”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237288"/>
            <a:ext cx="2133600" cy="457200"/>
          </a:xfrm>
        </p:spPr>
        <p:txBody>
          <a:bodyPr/>
          <a:lstStyle/>
          <a:p>
            <a:pPr>
              <a:defRPr/>
            </a:pPr>
            <a:fld id="{4A6C0317-9215-4CD8-A5AE-BF41BC7DB091}" type="datetime1">
              <a:rPr lang="es-ES"/>
              <a:pPr>
                <a:defRPr/>
              </a:pPr>
              <a:t>27/06/2015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288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9978939B-83E7-4254-9338-EF61493FAF37}" type="slidenum">
              <a:rPr lang="es-ES" altLang="es-VE" smtClean="0"/>
              <a:pPr eaLnBrk="1" hangingPunct="1">
                <a:defRPr/>
              </a:pPr>
              <a:t>6</a:t>
            </a:fld>
            <a:endParaRPr lang="es-ES" altLang="es-VE" smtClean="0"/>
          </a:p>
        </p:txBody>
      </p:sp>
      <p:sp>
        <p:nvSpPr>
          <p:cNvPr id="5125" name="8 CuadroTexto"/>
          <p:cNvSpPr txBox="1">
            <a:spLocks noChangeArrowheads="1"/>
          </p:cNvSpPr>
          <p:nvPr/>
        </p:nvSpPr>
        <p:spPr bwMode="auto">
          <a:xfrm>
            <a:off x="287338" y="5459413"/>
            <a:ext cx="86058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400">
                <a:latin typeface="Papyrus" panose="03070502060502030205" pitchFamily="66" charset="0"/>
              </a:rPr>
              <a:t>¿Cómo puede darle al blanco si no lo puede ver?</a:t>
            </a:r>
          </a:p>
        </p:txBody>
      </p:sp>
      <p:pic>
        <p:nvPicPr>
          <p:cNvPr id="2" name="Picture 12" descr="http://upload.wikimedia.org/wikipedia/en/1/10/Splitarrow.jpg"/>
          <p:cNvPicPr>
            <a:picLocks noChangeAspect="1" noChangeArrowheads="1"/>
          </p:cNvPicPr>
          <p:nvPr/>
        </p:nvPicPr>
        <p:blipFill>
          <a:blip r:embed="rId4" cstate="print"/>
          <a:srcRect b="21251"/>
          <a:stretch>
            <a:fillRect/>
          </a:stretch>
        </p:blipFill>
        <p:spPr bwMode="auto">
          <a:xfrm>
            <a:off x="0" y="332656"/>
            <a:ext cx="9144000" cy="54006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A974714-F4E1-41DC-9BA6-58F86496E1F9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24DAAE56-FAF1-4687-99AE-BBD103C3518A}" type="slidenum">
              <a:rPr lang="es-ES" altLang="es-VE" smtClean="0"/>
              <a:pPr eaLnBrk="1" hangingPunct="1">
                <a:defRPr/>
              </a:pPr>
              <a:t>7</a:t>
            </a:fld>
            <a:endParaRPr lang="es-ES" altLang="es-VE" smtClean="0"/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07950" y="2060575"/>
            <a:ext cx="90360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3600" dirty="0">
                <a:latin typeface="Papyrus" panose="03070502060502030205" pitchFamily="66" charset="0"/>
              </a:rPr>
              <a:t>Es tan difícil llegar a un destino que no se tiene, como regresar  desde un lugar en donde no se ha estado.</a:t>
            </a: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107950" y="333375"/>
            <a:ext cx="90360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3600">
                <a:latin typeface="Papyrus" panose="03070502060502030205" pitchFamily="66" charset="0"/>
              </a:rPr>
              <a:t>Si no tenemos metas a las cuales estamos apuntando, es como querer darle a un blanco que no tenemos.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7950" y="3716338"/>
            <a:ext cx="90360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20725" indent="-720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ES" altLang="es-VE" sz="3600">
                <a:latin typeface="Papyrus" panose="03070502060502030205" pitchFamily="66" charset="0"/>
              </a:rPr>
              <a:t>A menos que tengamos objetivos definidos, precisos, fijados en forma clara, no lograremos nuestro máximo potencial.</a:t>
            </a: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250825" y="5510213"/>
            <a:ext cx="86058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400">
                <a:latin typeface="Papyrus" panose="03070502060502030205" pitchFamily="66" charset="0"/>
              </a:rPr>
              <a:t>¿Por qué es importante tener metas?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  <p:bldP spid="6151" grpId="0" build="p"/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 Amor escrito con sang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925" y="5516563"/>
            <a:ext cx="9037638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¡Las metas son sueños con fecha tope!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040313" y="438150"/>
            <a:ext cx="399573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5400">
                <a:solidFill>
                  <a:srgbClr val="FFFFFF"/>
                </a:solidFill>
                <a:latin typeface="Papyrus" panose="03070502060502030205" pitchFamily="66" charset="0"/>
              </a:rPr>
              <a:t>“El 97 % de las personas no tienen un programa de metas bien definido”</a:t>
            </a:r>
          </a:p>
        </p:txBody>
      </p:sp>
      <p:pic>
        <p:nvPicPr>
          <p:cNvPr id="44034" name="Picture 2" descr="http://www.expocoaching.net/wp-content/uploads/2014/02/mis_me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489654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8" name="7 Marcador de fecha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E17DF4-3A20-426B-B50A-DAC16555427B}" type="datetime1">
              <a:rPr lang="es-ES" altLang="es-VE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27/06/2015</a:t>
            </a:fld>
            <a:endParaRPr lang="es-ES" altLang="es-VE" sz="1200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8679" name="8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6ADA5F-DB8E-4C17-8185-14C996072FF7}" type="slidenum">
              <a:rPr lang="es-ES" altLang="es-VE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ES" altLang="es-VE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07950" y="2060575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s-ES" altLang="es-VE" sz="4000">
                <a:latin typeface="Papyrus" panose="03070502060502030205" pitchFamily="66" charset="0"/>
              </a:rPr>
              <a:t>El Miedo. “No podré”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02296C-B238-46EA-B7F8-9DDFCEF87446}" type="datetime1">
              <a:rPr lang="es-ES"/>
              <a:pPr>
                <a:defRPr/>
              </a:pPr>
              <a:t>27/06/2015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fld id="{B0DFA2AC-2BAF-435B-ACA8-53E76CC69634}" type="slidenum">
              <a:rPr lang="es-ES" altLang="es-VE" smtClean="0"/>
              <a:pPr eaLnBrk="1" hangingPunct="1">
                <a:defRPr/>
              </a:pPr>
              <a:t>9</a:t>
            </a:fld>
            <a:endParaRPr lang="es-ES" altLang="es-VE" smtClean="0"/>
          </a:p>
        </p:txBody>
      </p:sp>
      <p:sp>
        <p:nvSpPr>
          <p:cNvPr id="30726" name="4 CuadroTexto"/>
          <p:cNvSpPr txBox="1">
            <a:spLocks noChangeArrowheads="1"/>
          </p:cNvSpPr>
          <p:nvPr/>
        </p:nvSpPr>
        <p:spPr bwMode="auto">
          <a:xfrm>
            <a:off x="1979613" y="-26988"/>
            <a:ext cx="71294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6000">
                <a:latin typeface="Agency FB" panose="020B0503020202020204" pitchFamily="34" charset="0"/>
              </a:rPr>
              <a:t>¿Por qué la gente no establece metas?</a:t>
            </a:r>
          </a:p>
        </p:txBody>
      </p:sp>
      <p:pic>
        <p:nvPicPr>
          <p:cNvPr id="8" name="7 Imagen" descr="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8752" y="4710256"/>
            <a:ext cx="2339752" cy="22471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8 Imagen" descr="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772815"/>
            <a:ext cx="2339752" cy="31196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226" name="Picture 10" descr="F:\Camera album\Img02_04-06-2014.JPG"/>
          <p:cNvPicPr>
            <a:picLocks noChangeAspect="1" noChangeArrowheads="1"/>
          </p:cNvPicPr>
          <p:nvPr/>
        </p:nvPicPr>
        <p:blipFill>
          <a:blip r:embed="rId6" cstate="print"/>
          <a:srcRect b="28570"/>
          <a:stretch>
            <a:fillRect/>
          </a:stretch>
        </p:blipFill>
        <p:spPr bwMode="auto">
          <a:xfrm>
            <a:off x="35496" y="1"/>
            <a:ext cx="2088232" cy="198883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8" name="Picture 12" descr="http://fotos01.farodevigo.es/2013/12/06/318x200/inspeccion-carg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564904"/>
            <a:ext cx="5904656" cy="40324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1045</TotalTime>
  <Words>804</Words>
  <Application>Microsoft Office PowerPoint</Application>
  <PresentationFormat>Presentación en pantalla (4:3)</PresentationFormat>
  <Paragraphs>135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Verdana</vt:lpstr>
      <vt:lpstr>Arial</vt:lpstr>
      <vt:lpstr>Wingdings</vt:lpstr>
      <vt:lpstr>Calibri</vt:lpstr>
      <vt:lpstr>Edwardian Script ITC</vt:lpstr>
      <vt:lpstr>Agency FB</vt:lpstr>
      <vt:lpstr>Papyrus</vt:lpstr>
      <vt:lpstr>Maiandra GD</vt:lpstr>
      <vt:lpstr>ＭＳ Ｐゴシック</vt:lpstr>
      <vt:lpstr>Acantilado</vt:lpstr>
      <vt:lpstr>Tema de Office</vt:lpstr>
      <vt:lpstr>1_Acantilado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Principio de la No Conformidad</dc:title>
  <dc:creator>*</dc:creator>
  <cp:lastModifiedBy>Daniel Jose Farias</cp:lastModifiedBy>
  <cp:revision>80</cp:revision>
  <dcterms:created xsi:type="dcterms:W3CDTF">2007-07-29T07:51:24Z</dcterms:created>
  <dcterms:modified xsi:type="dcterms:W3CDTF">2015-06-27T15:30:51Z</dcterms:modified>
</cp:coreProperties>
</file>